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Default Extension="bin" ContentType="application/vnd.openxmlformats-officedocument.oleObject"/>
  <Override PartName="/ppt/diagrams/colors12.xml" ContentType="application/vnd.openxmlformats-officedocument.drawingml.diagramColors+xml"/>
  <Override PartName="/ppt/diagrams/layout20.xml" ContentType="application/vnd.openxmlformats-officedocument.drawingml.diagram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638" r:id="rId2"/>
    <p:sldId id="749" r:id="rId3"/>
    <p:sldId id="857" r:id="rId4"/>
    <p:sldId id="859" r:id="rId5"/>
    <p:sldId id="919" r:id="rId6"/>
    <p:sldId id="861" r:id="rId7"/>
    <p:sldId id="920" r:id="rId8"/>
    <p:sldId id="871" r:id="rId9"/>
    <p:sldId id="894" r:id="rId10"/>
    <p:sldId id="876" r:id="rId11"/>
    <p:sldId id="888" r:id="rId12"/>
    <p:sldId id="877" r:id="rId13"/>
    <p:sldId id="878" r:id="rId14"/>
    <p:sldId id="893" r:id="rId15"/>
    <p:sldId id="899" r:id="rId16"/>
    <p:sldId id="891" r:id="rId17"/>
    <p:sldId id="914" r:id="rId18"/>
    <p:sldId id="915" r:id="rId19"/>
    <p:sldId id="913" r:id="rId20"/>
    <p:sldId id="916" r:id="rId21"/>
    <p:sldId id="917" r:id="rId22"/>
    <p:sldId id="918" r:id="rId23"/>
    <p:sldId id="900" r:id="rId24"/>
    <p:sldId id="901" r:id="rId25"/>
    <p:sldId id="902" r:id="rId26"/>
    <p:sldId id="903" r:id="rId27"/>
    <p:sldId id="904" r:id="rId28"/>
    <p:sldId id="905" r:id="rId29"/>
    <p:sldId id="906" r:id="rId30"/>
    <p:sldId id="907" r:id="rId31"/>
    <p:sldId id="908" r:id="rId32"/>
    <p:sldId id="909" r:id="rId33"/>
    <p:sldId id="910" r:id="rId34"/>
    <p:sldId id="911" r:id="rId35"/>
    <p:sldId id="329" r:id="rId3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97" d="100"/>
          <a:sy n="97" d="100"/>
        </p:scale>
        <p:origin x="-594" y="66"/>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B4791-0A4E-4E1B-94F9-E8599A3E01AD}"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2DC2C4C8-EF2C-4993-8491-6282F863C2CD}">
      <dgm:prSet/>
      <dgm:spPr/>
      <dgm:t>
        <a:bodyPr/>
        <a:lstStyle/>
        <a:p>
          <a:pPr algn="ctr" rtl="1"/>
          <a:r>
            <a:rPr lang="fa-IR" dirty="0" smtClean="0">
              <a:cs typeface="B Zar" pitchFamily="2" charset="-78"/>
            </a:rPr>
            <a:t>جریان‌های نقدی عملیاتی</a:t>
          </a:r>
          <a:endParaRPr lang="en-US" dirty="0">
            <a:cs typeface="B Zar" pitchFamily="2" charset="-78"/>
          </a:endParaRPr>
        </a:p>
      </dgm:t>
    </dgm:pt>
    <dgm:pt modelId="{18F53068-A64A-4596-BAF9-39AAD53CF650}" type="parTrans" cxnId="{AEC36B33-684A-4AAD-8824-452C4BDA8E32}">
      <dgm:prSet/>
      <dgm:spPr/>
      <dgm:t>
        <a:bodyPr/>
        <a:lstStyle/>
        <a:p>
          <a:endParaRPr lang="en-US">
            <a:cs typeface="B Zar" pitchFamily="2" charset="-78"/>
          </a:endParaRPr>
        </a:p>
      </dgm:t>
    </dgm:pt>
    <dgm:pt modelId="{834154AA-33CC-4DD8-8BC0-60DEF07A7C3C}" type="sibTrans" cxnId="{AEC36B33-684A-4AAD-8824-452C4BDA8E32}">
      <dgm:prSet/>
      <dgm:spPr/>
      <dgm:t>
        <a:bodyPr/>
        <a:lstStyle/>
        <a:p>
          <a:endParaRPr lang="en-US">
            <a:cs typeface="B Zar" pitchFamily="2" charset="-78"/>
          </a:endParaRPr>
        </a:p>
      </dgm:t>
    </dgm:pt>
    <dgm:pt modelId="{37C87A34-2878-4F5A-8FC9-E40DC7933230}">
      <dgm:prSet/>
      <dgm:spPr/>
      <dgm:t>
        <a:bodyPr/>
        <a:lstStyle/>
        <a:p>
          <a:pPr algn="l" rtl="0"/>
          <a:r>
            <a:rPr lang="en-US" dirty="0" smtClean="0">
              <a:cs typeface="B Zar" pitchFamily="2" charset="-78"/>
            </a:rPr>
            <a:t>operating cash flows</a:t>
          </a:r>
          <a:endParaRPr lang="en-US" dirty="0">
            <a:cs typeface="B Zar" pitchFamily="2" charset="-78"/>
          </a:endParaRPr>
        </a:p>
      </dgm:t>
    </dgm:pt>
    <dgm:pt modelId="{D529E21D-CAD2-4FDA-9EEB-1E4C795E1712}" type="parTrans" cxnId="{EF8097D7-A1B3-46D7-BB0E-D9509AA5BC6F}">
      <dgm:prSet/>
      <dgm:spPr/>
      <dgm:t>
        <a:bodyPr/>
        <a:lstStyle/>
        <a:p>
          <a:endParaRPr lang="en-US">
            <a:cs typeface="B Zar" pitchFamily="2" charset="-78"/>
          </a:endParaRPr>
        </a:p>
      </dgm:t>
    </dgm:pt>
    <dgm:pt modelId="{7DC3C79D-E0DE-43E6-B9C4-EC3C8209440A}" type="sibTrans" cxnId="{EF8097D7-A1B3-46D7-BB0E-D9509AA5BC6F}">
      <dgm:prSet/>
      <dgm:spPr/>
      <dgm:t>
        <a:bodyPr/>
        <a:lstStyle/>
        <a:p>
          <a:endParaRPr lang="en-US">
            <a:cs typeface="B Zar" pitchFamily="2" charset="-78"/>
          </a:endParaRPr>
        </a:p>
      </dgm:t>
    </dgm:pt>
    <dgm:pt modelId="{F880B4E6-0B24-4077-869B-C3F47FE2B434}">
      <dgm:prSet/>
      <dgm:spPr/>
      <dgm:t>
        <a:bodyPr/>
        <a:lstStyle/>
        <a:p>
          <a:pPr algn="ctr" rtl="1"/>
          <a:r>
            <a:rPr lang="fa-IR" dirty="0" smtClean="0">
              <a:cs typeface="B Zar" pitchFamily="2" charset="-78"/>
            </a:rPr>
            <a:t>جریان‌های نقدی واگذاری</a:t>
          </a:r>
          <a:endParaRPr lang="en-US" dirty="0">
            <a:cs typeface="B Zar" pitchFamily="2" charset="-78"/>
          </a:endParaRPr>
        </a:p>
      </dgm:t>
    </dgm:pt>
    <dgm:pt modelId="{082532C5-535E-4609-AB94-F1340F2D4C9F}" type="parTrans" cxnId="{FD072F0E-2825-47CE-9BB7-B41AB3765B90}">
      <dgm:prSet/>
      <dgm:spPr/>
      <dgm:t>
        <a:bodyPr/>
        <a:lstStyle/>
        <a:p>
          <a:endParaRPr lang="en-US">
            <a:cs typeface="B Zar" pitchFamily="2" charset="-78"/>
          </a:endParaRPr>
        </a:p>
      </dgm:t>
    </dgm:pt>
    <dgm:pt modelId="{9CA892EF-FF7B-4C29-A0CB-AEBFCD563719}" type="sibTrans" cxnId="{FD072F0E-2825-47CE-9BB7-B41AB3765B90}">
      <dgm:prSet/>
      <dgm:spPr/>
      <dgm:t>
        <a:bodyPr/>
        <a:lstStyle/>
        <a:p>
          <a:endParaRPr lang="en-US">
            <a:cs typeface="B Zar" pitchFamily="2" charset="-78"/>
          </a:endParaRPr>
        </a:p>
      </dgm:t>
    </dgm:pt>
    <dgm:pt modelId="{0A71C6F4-A475-41ED-A3A6-1DCF86CB5E57}">
      <dgm:prSet/>
      <dgm:spPr/>
      <dgm:t>
        <a:bodyPr/>
        <a:lstStyle/>
        <a:p>
          <a:pPr algn="l" rtl="0"/>
          <a:r>
            <a:rPr lang="en-US" dirty="0" smtClean="0">
              <a:cs typeface="B Zar" pitchFamily="2" charset="-78"/>
            </a:rPr>
            <a:t>reversion cash flows</a:t>
          </a:r>
          <a:endParaRPr lang="en-US" dirty="0">
            <a:cs typeface="B Zar" pitchFamily="2" charset="-78"/>
          </a:endParaRPr>
        </a:p>
      </dgm:t>
    </dgm:pt>
    <dgm:pt modelId="{E9AA54DF-DDC3-4398-9356-BF9B879C4BFA}" type="parTrans" cxnId="{3688AE88-2D8E-4514-8AA7-3DE562D7A4DF}">
      <dgm:prSet/>
      <dgm:spPr/>
      <dgm:t>
        <a:bodyPr/>
        <a:lstStyle/>
        <a:p>
          <a:endParaRPr lang="en-US">
            <a:cs typeface="B Zar" pitchFamily="2" charset="-78"/>
          </a:endParaRPr>
        </a:p>
      </dgm:t>
    </dgm:pt>
    <dgm:pt modelId="{10C830D0-C46B-4CD7-AD3C-EECB41D3B3AC}" type="sibTrans" cxnId="{3688AE88-2D8E-4514-8AA7-3DE562D7A4DF}">
      <dgm:prSet/>
      <dgm:spPr/>
      <dgm:t>
        <a:bodyPr/>
        <a:lstStyle/>
        <a:p>
          <a:endParaRPr lang="en-US">
            <a:cs typeface="B Zar" pitchFamily="2" charset="-78"/>
          </a:endParaRPr>
        </a:p>
      </dgm:t>
    </dgm:pt>
    <dgm:pt modelId="{70980B97-0CBD-4C75-A38D-F2D68673142D}" type="pres">
      <dgm:prSet presAssocID="{2A8B4791-0A4E-4E1B-94F9-E8599A3E01AD}" presName="linear" presStyleCnt="0">
        <dgm:presLayoutVars>
          <dgm:dir/>
          <dgm:animLvl val="lvl"/>
          <dgm:resizeHandles val="exact"/>
        </dgm:presLayoutVars>
      </dgm:prSet>
      <dgm:spPr/>
      <dgm:t>
        <a:bodyPr/>
        <a:lstStyle/>
        <a:p>
          <a:endParaRPr lang="en-US"/>
        </a:p>
      </dgm:t>
    </dgm:pt>
    <dgm:pt modelId="{41D2B199-0404-4FF4-8EAC-1058FB693458}" type="pres">
      <dgm:prSet presAssocID="{2DC2C4C8-EF2C-4993-8491-6282F863C2CD}" presName="parentLin" presStyleCnt="0"/>
      <dgm:spPr/>
    </dgm:pt>
    <dgm:pt modelId="{34B9A2A7-CD68-45CD-B86D-B18BEAAB9034}" type="pres">
      <dgm:prSet presAssocID="{2DC2C4C8-EF2C-4993-8491-6282F863C2CD}" presName="parentLeftMargin" presStyleLbl="node1" presStyleIdx="0" presStyleCnt="2"/>
      <dgm:spPr/>
      <dgm:t>
        <a:bodyPr/>
        <a:lstStyle/>
        <a:p>
          <a:endParaRPr lang="en-US"/>
        </a:p>
      </dgm:t>
    </dgm:pt>
    <dgm:pt modelId="{0C11DE9B-D838-477A-A6B9-C1C69CD4E2AE}" type="pres">
      <dgm:prSet presAssocID="{2DC2C4C8-EF2C-4993-8491-6282F863C2CD}" presName="parentText" presStyleLbl="node1" presStyleIdx="0" presStyleCnt="2">
        <dgm:presLayoutVars>
          <dgm:chMax val="0"/>
          <dgm:bulletEnabled val="1"/>
        </dgm:presLayoutVars>
      </dgm:prSet>
      <dgm:spPr/>
      <dgm:t>
        <a:bodyPr/>
        <a:lstStyle/>
        <a:p>
          <a:endParaRPr lang="en-US"/>
        </a:p>
      </dgm:t>
    </dgm:pt>
    <dgm:pt modelId="{1935189F-7C2C-4BAC-AC9A-73D8356C4612}" type="pres">
      <dgm:prSet presAssocID="{2DC2C4C8-EF2C-4993-8491-6282F863C2CD}" presName="negativeSpace" presStyleCnt="0"/>
      <dgm:spPr/>
    </dgm:pt>
    <dgm:pt modelId="{58E6EEA0-756F-40E4-B4DB-FB37E084F08B}" type="pres">
      <dgm:prSet presAssocID="{2DC2C4C8-EF2C-4993-8491-6282F863C2CD}" presName="childText" presStyleLbl="conFgAcc1" presStyleIdx="0" presStyleCnt="2">
        <dgm:presLayoutVars>
          <dgm:bulletEnabled val="1"/>
        </dgm:presLayoutVars>
      </dgm:prSet>
      <dgm:spPr/>
      <dgm:t>
        <a:bodyPr/>
        <a:lstStyle/>
        <a:p>
          <a:endParaRPr lang="en-US"/>
        </a:p>
      </dgm:t>
    </dgm:pt>
    <dgm:pt modelId="{968BAECA-928F-4091-951A-340A676D5F4C}" type="pres">
      <dgm:prSet presAssocID="{834154AA-33CC-4DD8-8BC0-60DEF07A7C3C}" presName="spaceBetweenRectangles" presStyleCnt="0"/>
      <dgm:spPr/>
    </dgm:pt>
    <dgm:pt modelId="{0387ED84-12B0-419F-9F73-AF9BDFBA7B63}" type="pres">
      <dgm:prSet presAssocID="{F880B4E6-0B24-4077-869B-C3F47FE2B434}" presName="parentLin" presStyleCnt="0"/>
      <dgm:spPr/>
    </dgm:pt>
    <dgm:pt modelId="{CE51E528-9818-4AF7-9FA9-7B68AC2A8B28}" type="pres">
      <dgm:prSet presAssocID="{F880B4E6-0B24-4077-869B-C3F47FE2B434}" presName="parentLeftMargin" presStyleLbl="node1" presStyleIdx="0" presStyleCnt="2"/>
      <dgm:spPr/>
      <dgm:t>
        <a:bodyPr/>
        <a:lstStyle/>
        <a:p>
          <a:endParaRPr lang="en-US"/>
        </a:p>
      </dgm:t>
    </dgm:pt>
    <dgm:pt modelId="{96886C80-EC07-4848-965F-1AE1E9AD9B6C}" type="pres">
      <dgm:prSet presAssocID="{F880B4E6-0B24-4077-869B-C3F47FE2B434}" presName="parentText" presStyleLbl="node1" presStyleIdx="1" presStyleCnt="2">
        <dgm:presLayoutVars>
          <dgm:chMax val="0"/>
          <dgm:bulletEnabled val="1"/>
        </dgm:presLayoutVars>
      </dgm:prSet>
      <dgm:spPr/>
      <dgm:t>
        <a:bodyPr/>
        <a:lstStyle/>
        <a:p>
          <a:endParaRPr lang="en-US"/>
        </a:p>
      </dgm:t>
    </dgm:pt>
    <dgm:pt modelId="{CB79FEE8-61D4-40AD-BD10-7B76A27308E5}" type="pres">
      <dgm:prSet presAssocID="{F880B4E6-0B24-4077-869B-C3F47FE2B434}" presName="negativeSpace" presStyleCnt="0"/>
      <dgm:spPr/>
    </dgm:pt>
    <dgm:pt modelId="{DEB4AB5E-F666-4429-86C3-9C2A463F8090}" type="pres">
      <dgm:prSet presAssocID="{F880B4E6-0B24-4077-869B-C3F47FE2B434}" presName="childText" presStyleLbl="conFgAcc1" presStyleIdx="1" presStyleCnt="2">
        <dgm:presLayoutVars>
          <dgm:bulletEnabled val="1"/>
        </dgm:presLayoutVars>
      </dgm:prSet>
      <dgm:spPr/>
      <dgm:t>
        <a:bodyPr/>
        <a:lstStyle/>
        <a:p>
          <a:endParaRPr lang="en-US"/>
        </a:p>
      </dgm:t>
    </dgm:pt>
  </dgm:ptLst>
  <dgm:cxnLst>
    <dgm:cxn modelId="{092061D5-6302-4A2A-9A43-186F7EAEE343}" type="presOf" srcId="{0A71C6F4-A475-41ED-A3A6-1DCF86CB5E57}" destId="{DEB4AB5E-F666-4429-86C3-9C2A463F8090}" srcOrd="0" destOrd="0" presId="urn:microsoft.com/office/officeart/2005/8/layout/list1"/>
    <dgm:cxn modelId="{DE2071BC-74DA-4E09-8C2F-5BAF0779F07F}" type="presOf" srcId="{F880B4E6-0B24-4077-869B-C3F47FE2B434}" destId="{96886C80-EC07-4848-965F-1AE1E9AD9B6C}" srcOrd="1" destOrd="0" presId="urn:microsoft.com/office/officeart/2005/8/layout/list1"/>
    <dgm:cxn modelId="{CA53D315-F766-4221-9C87-C7152DB7A9D0}" type="presOf" srcId="{37C87A34-2878-4F5A-8FC9-E40DC7933230}" destId="{58E6EEA0-756F-40E4-B4DB-FB37E084F08B}" srcOrd="0" destOrd="0" presId="urn:microsoft.com/office/officeart/2005/8/layout/list1"/>
    <dgm:cxn modelId="{001715EE-7983-4614-A306-384118B967D9}" type="presOf" srcId="{2A8B4791-0A4E-4E1B-94F9-E8599A3E01AD}" destId="{70980B97-0CBD-4C75-A38D-F2D68673142D}" srcOrd="0" destOrd="0" presId="urn:microsoft.com/office/officeart/2005/8/layout/list1"/>
    <dgm:cxn modelId="{B87D0FD6-408D-4FB4-8643-F61D3247AD44}" type="presOf" srcId="{F880B4E6-0B24-4077-869B-C3F47FE2B434}" destId="{CE51E528-9818-4AF7-9FA9-7B68AC2A8B28}" srcOrd="0" destOrd="0" presId="urn:microsoft.com/office/officeart/2005/8/layout/list1"/>
    <dgm:cxn modelId="{3688AE88-2D8E-4514-8AA7-3DE562D7A4DF}" srcId="{F880B4E6-0B24-4077-869B-C3F47FE2B434}" destId="{0A71C6F4-A475-41ED-A3A6-1DCF86CB5E57}" srcOrd="0" destOrd="0" parTransId="{E9AA54DF-DDC3-4398-9356-BF9B879C4BFA}" sibTransId="{10C830D0-C46B-4CD7-AD3C-EECB41D3B3AC}"/>
    <dgm:cxn modelId="{169ABDC5-94B2-4C01-8F71-C410B6EEE955}" type="presOf" srcId="{2DC2C4C8-EF2C-4993-8491-6282F863C2CD}" destId="{34B9A2A7-CD68-45CD-B86D-B18BEAAB9034}" srcOrd="0" destOrd="0" presId="urn:microsoft.com/office/officeart/2005/8/layout/list1"/>
    <dgm:cxn modelId="{FD072F0E-2825-47CE-9BB7-B41AB3765B90}" srcId="{2A8B4791-0A4E-4E1B-94F9-E8599A3E01AD}" destId="{F880B4E6-0B24-4077-869B-C3F47FE2B434}" srcOrd="1" destOrd="0" parTransId="{082532C5-535E-4609-AB94-F1340F2D4C9F}" sibTransId="{9CA892EF-FF7B-4C29-A0CB-AEBFCD563719}"/>
    <dgm:cxn modelId="{C6BE6F1E-574B-4167-8370-54CD15ACCCF6}" type="presOf" srcId="{2DC2C4C8-EF2C-4993-8491-6282F863C2CD}" destId="{0C11DE9B-D838-477A-A6B9-C1C69CD4E2AE}" srcOrd="1" destOrd="0" presId="urn:microsoft.com/office/officeart/2005/8/layout/list1"/>
    <dgm:cxn modelId="{EF8097D7-A1B3-46D7-BB0E-D9509AA5BC6F}" srcId="{2DC2C4C8-EF2C-4993-8491-6282F863C2CD}" destId="{37C87A34-2878-4F5A-8FC9-E40DC7933230}" srcOrd="0" destOrd="0" parTransId="{D529E21D-CAD2-4FDA-9EEB-1E4C795E1712}" sibTransId="{7DC3C79D-E0DE-43E6-B9C4-EC3C8209440A}"/>
    <dgm:cxn modelId="{AEC36B33-684A-4AAD-8824-452C4BDA8E32}" srcId="{2A8B4791-0A4E-4E1B-94F9-E8599A3E01AD}" destId="{2DC2C4C8-EF2C-4993-8491-6282F863C2CD}" srcOrd="0" destOrd="0" parTransId="{18F53068-A64A-4596-BAF9-39AAD53CF650}" sibTransId="{834154AA-33CC-4DD8-8BC0-60DEF07A7C3C}"/>
    <dgm:cxn modelId="{0D6431D2-F6C6-45B2-9C62-A80AE629EBF6}" type="presParOf" srcId="{70980B97-0CBD-4C75-A38D-F2D68673142D}" destId="{41D2B199-0404-4FF4-8EAC-1058FB693458}" srcOrd="0" destOrd="0" presId="urn:microsoft.com/office/officeart/2005/8/layout/list1"/>
    <dgm:cxn modelId="{C2D27B44-6253-4E2D-AB58-00CB4D41261E}" type="presParOf" srcId="{41D2B199-0404-4FF4-8EAC-1058FB693458}" destId="{34B9A2A7-CD68-45CD-B86D-B18BEAAB9034}" srcOrd="0" destOrd="0" presId="urn:microsoft.com/office/officeart/2005/8/layout/list1"/>
    <dgm:cxn modelId="{EA8571FD-76D9-4F87-8308-08C8D9DC0941}" type="presParOf" srcId="{41D2B199-0404-4FF4-8EAC-1058FB693458}" destId="{0C11DE9B-D838-477A-A6B9-C1C69CD4E2AE}" srcOrd="1" destOrd="0" presId="urn:microsoft.com/office/officeart/2005/8/layout/list1"/>
    <dgm:cxn modelId="{A16FB4C6-33A0-4DD1-B3C8-D705EDFD001F}" type="presParOf" srcId="{70980B97-0CBD-4C75-A38D-F2D68673142D}" destId="{1935189F-7C2C-4BAC-AC9A-73D8356C4612}" srcOrd="1" destOrd="0" presId="urn:microsoft.com/office/officeart/2005/8/layout/list1"/>
    <dgm:cxn modelId="{6D259DB1-1CFA-4223-A2B3-E9A1ED13AA1D}" type="presParOf" srcId="{70980B97-0CBD-4C75-A38D-F2D68673142D}" destId="{58E6EEA0-756F-40E4-B4DB-FB37E084F08B}" srcOrd="2" destOrd="0" presId="urn:microsoft.com/office/officeart/2005/8/layout/list1"/>
    <dgm:cxn modelId="{3BA3ECCB-600A-4099-B1F1-EA2C295D3FC1}" type="presParOf" srcId="{70980B97-0CBD-4C75-A38D-F2D68673142D}" destId="{968BAECA-928F-4091-951A-340A676D5F4C}" srcOrd="3" destOrd="0" presId="urn:microsoft.com/office/officeart/2005/8/layout/list1"/>
    <dgm:cxn modelId="{3CFC19FF-FD97-4F30-BEDA-185CE3EB2B5B}" type="presParOf" srcId="{70980B97-0CBD-4C75-A38D-F2D68673142D}" destId="{0387ED84-12B0-419F-9F73-AF9BDFBA7B63}" srcOrd="4" destOrd="0" presId="urn:microsoft.com/office/officeart/2005/8/layout/list1"/>
    <dgm:cxn modelId="{767203AF-5AA4-47C7-B82E-A401A073E50F}" type="presParOf" srcId="{0387ED84-12B0-419F-9F73-AF9BDFBA7B63}" destId="{CE51E528-9818-4AF7-9FA9-7B68AC2A8B28}" srcOrd="0" destOrd="0" presId="urn:microsoft.com/office/officeart/2005/8/layout/list1"/>
    <dgm:cxn modelId="{64AF8C13-C21B-40E1-916F-17C27AB48032}" type="presParOf" srcId="{0387ED84-12B0-419F-9F73-AF9BDFBA7B63}" destId="{96886C80-EC07-4848-965F-1AE1E9AD9B6C}" srcOrd="1" destOrd="0" presId="urn:microsoft.com/office/officeart/2005/8/layout/list1"/>
    <dgm:cxn modelId="{472BA8AB-F383-41F5-B1C7-EAC7E4C8AD75}" type="presParOf" srcId="{70980B97-0CBD-4C75-A38D-F2D68673142D}" destId="{CB79FEE8-61D4-40AD-BD10-7B76A27308E5}" srcOrd="5" destOrd="0" presId="urn:microsoft.com/office/officeart/2005/8/layout/list1"/>
    <dgm:cxn modelId="{3A55CBA2-A186-416A-B77A-C4C66697D07D}" type="presParOf" srcId="{70980B97-0CBD-4C75-A38D-F2D68673142D}" destId="{DEB4AB5E-F666-4429-86C3-9C2A463F8090}"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396EAF-AA46-4AA2-9ED9-A4AD5945DE9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533A6E1-B4A0-453B-BB1F-90682E782793}">
      <dgm:prSet/>
      <dgm:spPr/>
      <dgm:t>
        <a:bodyPr/>
        <a:lstStyle/>
        <a:p>
          <a:pPr algn="ctr" rtl="1"/>
          <a:r>
            <a:rPr lang="fa-IR" b="1" dirty="0" smtClean="0">
              <a:cs typeface="B Zar" pitchFamily="2" charset="-78"/>
            </a:rPr>
            <a:t>رويكرد پيمايشی</a:t>
          </a:r>
          <a:endParaRPr lang="en-US" b="1" dirty="0">
            <a:cs typeface="B Zar" pitchFamily="2" charset="-78"/>
          </a:endParaRPr>
        </a:p>
      </dgm:t>
    </dgm:pt>
    <dgm:pt modelId="{ADAA7BC5-393B-4CE1-B143-4DB3152BE9E1}" type="parTrans" cxnId="{1C6F8B78-1289-432C-9D96-7BBA394E97F1}">
      <dgm:prSet/>
      <dgm:spPr/>
      <dgm:t>
        <a:bodyPr/>
        <a:lstStyle/>
        <a:p>
          <a:endParaRPr lang="en-US">
            <a:cs typeface="B Zar" pitchFamily="2" charset="-78"/>
          </a:endParaRPr>
        </a:p>
      </dgm:t>
    </dgm:pt>
    <dgm:pt modelId="{482AC1D0-A5A2-401B-8526-2099D2A1974D}" type="sibTrans" cxnId="{1C6F8B78-1289-432C-9D96-7BBA394E97F1}">
      <dgm:prSet/>
      <dgm:spPr/>
      <dgm:t>
        <a:bodyPr/>
        <a:lstStyle/>
        <a:p>
          <a:endParaRPr lang="en-US">
            <a:cs typeface="B Zar" pitchFamily="2" charset="-78"/>
          </a:endParaRPr>
        </a:p>
      </dgm:t>
    </dgm:pt>
    <dgm:pt modelId="{4DCC0D96-A9F3-45C0-830E-E51A6A445C96}">
      <dgm:prSet/>
      <dgm:spPr/>
      <dgm:t>
        <a:bodyPr/>
        <a:lstStyle/>
        <a:p>
          <a:pPr algn="justLow" rtl="1"/>
          <a:r>
            <a:rPr lang="fa-IR" dirty="0" smtClean="0">
              <a:cs typeface="B Zar" pitchFamily="2" charset="-78"/>
            </a:rPr>
            <a:t>در يكي از متداول‌ترين رويكردهاي بديل، هزينۀ حقوق سهامداران از طريق جستجوي سرمايه‌گذاران بالقوه در املاك و مستغلات و يافتن نرخ بازده مورد تقاضاي آن‌ها براي سرمايه‌گذاري در انواع املاك و مستغلات برآورد مي‌شود. در بسياري موارد، اين مطالعات براي يافتن نرخ تبديل به سرمايه‌كردن صورت مي‌گيرد كه در واقع با اندكي سهل‌انگاري مي‌توان گفت همان نرخ بازده موردنظر است. </a:t>
          </a:r>
          <a:endParaRPr lang="en-US" dirty="0">
            <a:cs typeface="B Zar" pitchFamily="2" charset="-78"/>
          </a:endParaRPr>
        </a:p>
      </dgm:t>
    </dgm:pt>
    <dgm:pt modelId="{0CEFF0AA-7890-4E66-86FF-C35DD5638182}" type="parTrans" cxnId="{5FB2A9A9-9F65-479E-A2BC-D32213454C68}">
      <dgm:prSet/>
      <dgm:spPr/>
      <dgm:t>
        <a:bodyPr/>
        <a:lstStyle/>
        <a:p>
          <a:endParaRPr lang="en-US">
            <a:cs typeface="B Zar" pitchFamily="2" charset="-78"/>
          </a:endParaRPr>
        </a:p>
      </dgm:t>
    </dgm:pt>
    <dgm:pt modelId="{4F3B841B-8870-46E7-9EBC-AC716269CC13}" type="sibTrans" cxnId="{5FB2A9A9-9F65-479E-A2BC-D32213454C68}">
      <dgm:prSet/>
      <dgm:spPr/>
      <dgm:t>
        <a:bodyPr/>
        <a:lstStyle/>
        <a:p>
          <a:endParaRPr lang="en-US">
            <a:cs typeface="B Zar" pitchFamily="2" charset="-78"/>
          </a:endParaRPr>
        </a:p>
      </dgm:t>
    </dgm:pt>
    <dgm:pt modelId="{D30A50C4-E40A-42DC-AF13-7035538562D0}" type="pres">
      <dgm:prSet presAssocID="{12396EAF-AA46-4AA2-9ED9-A4AD5945DE9D}" presName="linear" presStyleCnt="0">
        <dgm:presLayoutVars>
          <dgm:dir/>
          <dgm:animLvl val="lvl"/>
          <dgm:resizeHandles val="exact"/>
        </dgm:presLayoutVars>
      </dgm:prSet>
      <dgm:spPr/>
      <dgm:t>
        <a:bodyPr/>
        <a:lstStyle/>
        <a:p>
          <a:endParaRPr lang="en-US"/>
        </a:p>
      </dgm:t>
    </dgm:pt>
    <dgm:pt modelId="{4929B1BA-5B7B-4043-92AB-96A6D7794521}" type="pres">
      <dgm:prSet presAssocID="{2533A6E1-B4A0-453B-BB1F-90682E782793}" presName="parentLin" presStyleCnt="0"/>
      <dgm:spPr/>
    </dgm:pt>
    <dgm:pt modelId="{B0AD8A0C-D823-4611-895E-A9C6B2C5BA14}" type="pres">
      <dgm:prSet presAssocID="{2533A6E1-B4A0-453B-BB1F-90682E782793}" presName="parentLeftMargin" presStyleLbl="node1" presStyleIdx="0" presStyleCnt="1"/>
      <dgm:spPr/>
      <dgm:t>
        <a:bodyPr/>
        <a:lstStyle/>
        <a:p>
          <a:endParaRPr lang="en-US"/>
        </a:p>
      </dgm:t>
    </dgm:pt>
    <dgm:pt modelId="{92E95EEB-5C21-4C9E-A803-16090B39E51A}" type="pres">
      <dgm:prSet presAssocID="{2533A6E1-B4A0-453B-BB1F-90682E782793}" presName="parentText" presStyleLbl="node1" presStyleIdx="0" presStyleCnt="1">
        <dgm:presLayoutVars>
          <dgm:chMax val="0"/>
          <dgm:bulletEnabled val="1"/>
        </dgm:presLayoutVars>
      </dgm:prSet>
      <dgm:spPr/>
      <dgm:t>
        <a:bodyPr/>
        <a:lstStyle/>
        <a:p>
          <a:endParaRPr lang="en-US"/>
        </a:p>
      </dgm:t>
    </dgm:pt>
    <dgm:pt modelId="{E6474463-3DA7-4F1E-BB7E-B5B273F9BF48}" type="pres">
      <dgm:prSet presAssocID="{2533A6E1-B4A0-453B-BB1F-90682E782793}" presName="negativeSpace" presStyleCnt="0"/>
      <dgm:spPr/>
    </dgm:pt>
    <dgm:pt modelId="{02010340-5160-4D2B-B90F-FD34A8321660}" type="pres">
      <dgm:prSet presAssocID="{2533A6E1-B4A0-453B-BB1F-90682E782793}" presName="childText" presStyleLbl="conFgAcc1" presStyleIdx="0" presStyleCnt="1">
        <dgm:presLayoutVars>
          <dgm:bulletEnabled val="1"/>
        </dgm:presLayoutVars>
      </dgm:prSet>
      <dgm:spPr/>
      <dgm:t>
        <a:bodyPr/>
        <a:lstStyle/>
        <a:p>
          <a:endParaRPr lang="en-US"/>
        </a:p>
      </dgm:t>
    </dgm:pt>
  </dgm:ptLst>
  <dgm:cxnLst>
    <dgm:cxn modelId="{78B0C036-2E40-46AC-9549-788A29E0236A}" type="presOf" srcId="{2533A6E1-B4A0-453B-BB1F-90682E782793}" destId="{B0AD8A0C-D823-4611-895E-A9C6B2C5BA14}" srcOrd="0" destOrd="0" presId="urn:microsoft.com/office/officeart/2005/8/layout/list1"/>
    <dgm:cxn modelId="{0345646C-5092-4173-854F-350C1EDB7492}" type="presOf" srcId="{2533A6E1-B4A0-453B-BB1F-90682E782793}" destId="{92E95EEB-5C21-4C9E-A803-16090B39E51A}" srcOrd="1" destOrd="0" presId="urn:microsoft.com/office/officeart/2005/8/layout/list1"/>
    <dgm:cxn modelId="{5FB2A9A9-9F65-479E-A2BC-D32213454C68}" srcId="{2533A6E1-B4A0-453B-BB1F-90682E782793}" destId="{4DCC0D96-A9F3-45C0-830E-E51A6A445C96}" srcOrd="0" destOrd="0" parTransId="{0CEFF0AA-7890-4E66-86FF-C35DD5638182}" sibTransId="{4F3B841B-8870-46E7-9EBC-AC716269CC13}"/>
    <dgm:cxn modelId="{1C6F8B78-1289-432C-9D96-7BBA394E97F1}" srcId="{12396EAF-AA46-4AA2-9ED9-A4AD5945DE9D}" destId="{2533A6E1-B4A0-453B-BB1F-90682E782793}" srcOrd="0" destOrd="0" parTransId="{ADAA7BC5-393B-4CE1-B143-4DB3152BE9E1}" sibTransId="{482AC1D0-A5A2-401B-8526-2099D2A1974D}"/>
    <dgm:cxn modelId="{7737C9A6-EF52-4A4F-A6B6-B6745CF6A5C8}" type="presOf" srcId="{4DCC0D96-A9F3-45C0-830E-E51A6A445C96}" destId="{02010340-5160-4D2B-B90F-FD34A8321660}" srcOrd="0" destOrd="0" presId="urn:microsoft.com/office/officeart/2005/8/layout/list1"/>
    <dgm:cxn modelId="{B627E5B7-AD96-47D5-8B14-5761C2FA2430}" type="presOf" srcId="{12396EAF-AA46-4AA2-9ED9-A4AD5945DE9D}" destId="{D30A50C4-E40A-42DC-AF13-7035538562D0}" srcOrd="0" destOrd="0" presId="urn:microsoft.com/office/officeart/2005/8/layout/list1"/>
    <dgm:cxn modelId="{EA603E39-4044-4367-A9C6-79784C6D96D1}" type="presParOf" srcId="{D30A50C4-E40A-42DC-AF13-7035538562D0}" destId="{4929B1BA-5B7B-4043-92AB-96A6D7794521}" srcOrd="0" destOrd="0" presId="urn:microsoft.com/office/officeart/2005/8/layout/list1"/>
    <dgm:cxn modelId="{888FFF9E-EE2C-40B1-81F9-3CBD3B826E0A}" type="presParOf" srcId="{4929B1BA-5B7B-4043-92AB-96A6D7794521}" destId="{B0AD8A0C-D823-4611-895E-A9C6B2C5BA14}" srcOrd="0" destOrd="0" presId="urn:microsoft.com/office/officeart/2005/8/layout/list1"/>
    <dgm:cxn modelId="{C067F1F9-6DCB-4646-B147-A5664E2B8500}" type="presParOf" srcId="{4929B1BA-5B7B-4043-92AB-96A6D7794521}" destId="{92E95EEB-5C21-4C9E-A803-16090B39E51A}" srcOrd="1" destOrd="0" presId="urn:microsoft.com/office/officeart/2005/8/layout/list1"/>
    <dgm:cxn modelId="{4A07D5EF-71AA-47A3-9909-74F3D33AAC53}" type="presParOf" srcId="{D30A50C4-E40A-42DC-AF13-7035538562D0}" destId="{E6474463-3DA7-4F1E-BB7E-B5B273F9BF48}" srcOrd="1" destOrd="0" presId="urn:microsoft.com/office/officeart/2005/8/layout/list1"/>
    <dgm:cxn modelId="{F84565EB-04A2-44E7-9820-C84148F4CEB4}" type="presParOf" srcId="{D30A50C4-E40A-42DC-AF13-7035538562D0}" destId="{02010340-5160-4D2B-B90F-FD34A8321660}"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6B983F-8BC2-4CCA-8223-2EBC0955659C}"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FB519C2C-7106-46BB-A680-D691EB6CDDE0}">
      <dgm:prSet/>
      <dgm:spPr/>
      <dgm:t>
        <a:bodyPr/>
        <a:lstStyle/>
        <a:p>
          <a:pPr rtl="1"/>
          <a:r>
            <a:rPr lang="fa-IR" smtClean="0">
              <a:cs typeface="B Zar" pitchFamily="2" charset="-78"/>
            </a:rPr>
            <a:t>وقتي هزينۀ حقوق سهامداران برآورد شد، دو دادۀ ديگر براي برآورد هزينۀ سرمايه موردنياز است:</a:t>
          </a:r>
          <a:endParaRPr lang="en-US">
            <a:cs typeface="B Zar" pitchFamily="2" charset="-78"/>
          </a:endParaRPr>
        </a:p>
      </dgm:t>
    </dgm:pt>
    <dgm:pt modelId="{E73954F6-FCE5-4027-A13E-4FA7596CB872}" type="parTrans" cxnId="{649F5DD0-91E6-46B4-83C1-5B1D933FC6D0}">
      <dgm:prSet/>
      <dgm:spPr/>
      <dgm:t>
        <a:bodyPr/>
        <a:lstStyle/>
        <a:p>
          <a:endParaRPr lang="en-US">
            <a:cs typeface="B Zar" pitchFamily="2" charset="-78"/>
          </a:endParaRPr>
        </a:p>
      </dgm:t>
    </dgm:pt>
    <dgm:pt modelId="{172AB925-F7E6-4C46-9E9D-53291381EEBF}" type="sibTrans" cxnId="{649F5DD0-91E6-46B4-83C1-5B1D933FC6D0}">
      <dgm:prSet/>
      <dgm:spPr/>
      <dgm:t>
        <a:bodyPr/>
        <a:lstStyle/>
        <a:p>
          <a:endParaRPr lang="en-US">
            <a:cs typeface="B Zar" pitchFamily="2" charset="-78"/>
          </a:endParaRPr>
        </a:p>
      </dgm:t>
    </dgm:pt>
    <dgm:pt modelId="{E72270A6-8368-489B-A559-1053D92220A3}">
      <dgm:prSet/>
      <dgm:spPr/>
      <dgm:t>
        <a:bodyPr/>
        <a:lstStyle/>
        <a:p>
          <a:pPr rtl="1"/>
          <a:r>
            <a:rPr lang="fa-IR" smtClean="0">
              <a:cs typeface="B Zar" pitchFamily="2" charset="-78"/>
            </a:rPr>
            <a:t>هزینۀ بدهی پس از کسر مالیات</a:t>
          </a:r>
          <a:endParaRPr lang="en-US">
            <a:cs typeface="B Zar" pitchFamily="2" charset="-78"/>
          </a:endParaRPr>
        </a:p>
      </dgm:t>
    </dgm:pt>
    <dgm:pt modelId="{A2C6F903-8666-48FE-A968-502D897E7CC9}" type="parTrans" cxnId="{FA1FB809-E19F-48FF-8F4A-7E5E34EBBB25}">
      <dgm:prSet/>
      <dgm:spPr/>
      <dgm:t>
        <a:bodyPr/>
        <a:lstStyle/>
        <a:p>
          <a:endParaRPr lang="en-US">
            <a:cs typeface="B Zar" pitchFamily="2" charset="-78"/>
          </a:endParaRPr>
        </a:p>
      </dgm:t>
    </dgm:pt>
    <dgm:pt modelId="{1E7E9C58-ADE7-4EA7-9667-B9F6FCA60E2C}" type="sibTrans" cxnId="{FA1FB809-E19F-48FF-8F4A-7E5E34EBBB25}">
      <dgm:prSet/>
      <dgm:spPr/>
      <dgm:t>
        <a:bodyPr/>
        <a:lstStyle/>
        <a:p>
          <a:endParaRPr lang="en-US">
            <a:cs typeface="B Zar" pitchFamily="2" charset="-78"/>
          </a:endParaRPr>
        </a:p>
      </dgm:t>
    </dgm:pt>
    <dgm:pt modelId="{B875CCF5-DA9C-4AFE-A890-3F73363FE562}">
      <dgm:prSet/>
      <dgm:spPr/>
      <dgm:t>
        <a:bodyPr/>
        <a:lstStyle/>
        <a:p>
          <a:pPr rtl="1"/>
          <a:r>
            <a:rPr lang="fa-IR" smtClean="0">
              <a:cs typeface="B Zar" pitchFamily="2" charset="-78"/>
            </a:rPr>
            <a:t>ساختار سرمایۀ هدف</a:t>
          </a:r>
          <a:endParaRPr lang="en-US">
            <a:cs typeface="B Zar" pitchFamily="2" charset="-78"/>
          </a:endParaRPr>
        </a:p>
      </dgm:t>
    </dgm:pt>
    <dgm:pt modelId="{286FB64B-26E6-40B0-A4DC-90BCE78B5825}" type="parTrans" cxnId="{A2F27111-9902-4C49-B0AB-01A5F722C0CA}">
      <dgm:prSet/>
      <dgm:spPr/>
      <dgm:t>
        <a:bodyPr/>
        <a:lstStyle/>
        <a:p>
          <a:endParaRPr lang="en-US">
            <a:cs typeface="B Zar" pitchFamily="2" charset="-78"/>
          </a:endParaRPr>
        </a:p>
      </dgm:t>
    </dgm:pt>
    <dgm:pt modelId="{2EEA45BF-359C-4995-A930-4B84D7520C29}" type="sibTrans" cxnId="{A2F27111-9902-4C49-B0AB-01A5F722C0CA}">
      <dgm:prSet/>
      <dgm:spPr/>
      <dgm:t>
        <a:bodyPr/>
        <a:lstStyle/>
        <a:p>
          <a:endParaRPr lang="en-US">
            <a:cs typeface="B Zar" pitchFamily="2" charset="-78"/>
          </a:endParaRPr>
        </a:p>
      </dgm:t>
    </dgm:pt>
    <dgm:pt modelId="{31F59750-57DC-4A79-88AF-9A414F925EFB}" type="pres">
      <dgm:prSet presAssocID="{7F6B983F-8BC2-4CCA-8223-2EBC0955659C}" presName="Name0" presStyleCnt="0">
        <dgm:presLayoutVars>
          <dgm:dir/>
          <dgm:animLvl val="lvl"/>
          <dgm:resizeHandles val="exact"/>
        </dgm:presLayoutVars>
      </dgm:prSet>
      <dgm:spPr/>
      <dgm:t>
        <a:bodyPr/>
        <a:lstStyle/>
        <a:p>
          <a:endParaRPr lang="en-US"/>
        </a:p>
      </dgm:t>
    </dgm:pt>
    <dgm:pt modelId="{2FC4689E-E8D9-4253-9881-C6EEFACF194E}" type="pres">
      <dgm:prSet presAssocID="{FB519C2C-7106-46BB-A680-D691EB6CDDE0}" presName="composite" presStyleCnt="0"/>
      <dgm:spPr/>
    </dgm:pt>
    <dgm:pt modelId="{12FCF0D1-2ABA-488A-A6B3-1DF7D0A019C7}" type="pres">
      <dgm:prSet presAssocID="{FB519C2C-7106-46BB-A680-D691EB6CDDE0}" presName="parTx" presStyleLbl="alignNode1" presStyleIdx="0" presStyleCnt="1">
        <dgm:presLayoutVars>
          <dgm:chMax val="0"/>
          <dgm:chPref val="0"/>
          <dgm:bulletEnabled val="1"/>
        </dgm:presLayoutVars>
      </dgm:prSet>
      <dgm:spPr/>
      <dgm:t>
        <a:bodyPr/>
        <a:lstStyle/>
        <a:p>
          <a:endParaRPr lang="en-US"/>
        </a:p>
      </dgm:t>
    </dgm:pt>
    <dgm:pt modelId="{10A187FB-F4A1-4915-8575-C06902E05040}" type="pres">
      <dgm:prSet presAssocID="{FB519C2C-7106-46BB-A680-D691EB6CDDE0}" presName="desTx" presStyleLbl="alignAccFollowNode1" presStyleIdx="0" presStyleCnt="1">
        <dgm:presLayoutVars>
          <dgm:bulletEnabled val="1"/>
        </dgm:presLayoutVars>
      </dgm:prSet>
      <dgm:spPr/>
      <dgm:t>
        <a:bodyPr/>
        <a:lstStyle/>
        <a:p>
          <a:endParaRPr lang="en-US"/>
        </a:p>
      </dgm:t>
    </dgm:pt>
  </dgm:ptLst>
  <dgm:cxnLst>
    <dgm:cxn modelId="{FA1FB809-E19F-48FF-8F4A-7E5E34EBBB25}" srcId="{FB519C2C-7106-46BB-A680-D691EB6CDDE0}" destId="{E72270A6-8368-489B-A559-1053D92220A3}" srcOrd="0" destOrd="0" parTransId="{A2C6F903-8666-48FE-A968-502D897E7CC9}" sibTransId="{1E7E9C58-ADE7-4EA7-9667-B9F6FCA60E2C}"/>
    <dgm:cxn modelId="{E69E50C9-6AD3-4140-9AE0-72FE7AB422EE}" type="presOf" srcId="{B875CCF5-DA9C-4AFE-A890-3F73363FE562}" destId="{10A187FB-F4A1-4915-8575-C06902E05040}" srcOrd="0" destOrd="1" presId="urn:microsoft.com/office/officeart/2005/8/layout/hList1"/>
    <dgm:cxn modelId="{F0CD52C1-DD64-40B7-B707-18C38E906BE3}" type="presOf" srcId="{7F6B983F-8BC2-4CCA-8223-2EBC0955659C}" destId="{31F59750-57DC-4A79-88AF-9A414F925EFB}" srcOrd="0" destOrd="0" presId="urn:microsoft.com/office/officeart/2005/8/layout/hList1"/>
    <dgm:cxn modelId="{AE628C1B-9B14-4FF4-9D66-738EE0F69898}" type="presOf" srcId="{FB519C2C-7106-46BB-A680-D691EB6CDDE0}" destId="{12FCF0D1-2ABA-488A-A6B3-1DF7D0A019C7}" srcOrd="0" destOrd="0" presId="urn:microsoft.com/office/officeart/2005/8/layout/hList1"/>
    <dgm:cxn modelId="{A2F27111-9902-4C49-B0AB-01A5F722C0CA}" srcId="{FB519C2C-7106-46BB-A680-D691EB6CDDE0}" destId="{B875CCF5-DA9C-4AFE-A890-3F73363FE562}" srcOrd="1" destOrd="0" parTransId="{286FB64B-26E6-40B0-A4DC-90BCE78B5825}" sibTransId="{2EEA45BF-359C-4995-A930-4B84D7520C29}"/>
    <dgm:cxn modelId="{649F5DD0-91E6-46B4-83C1-5B1D933FC6D0}" srcId="{7F6B983F-8BC2-4CCA-8223-2EBC0955659C}" destId="{FB519C2C-7106-46BB-A680-D691EB6CDDE0}" srcOrd="0" destOrd="0" parTransId="{E73954F6-FCE5-4027-A13E-4FA7596CB872}" sibTransId="{172AB925-F7E6-4C46-9E9D-53291381EEBF}"/>
    <dgm:cxn modelId="{126DA118-DA45-48A9-9A2F-D11D6D985F26}" type="presOf" srcId="{E72270A6-8368-489B-A559-1053D92220A3}" destId="{10A187FB-F4A1-4915-8575-C06902E05040}" srcOrd="0" destOrd="0" presId="urn:microsoft.com/office/officeart/2005/8/layout/hList1"/>
    <dgm:cxn modelId="{7C920A6F-7F73-403C-A18B-D14BDB19D219}" type="presParOf" srcId="{31F59750-57DC-4A79-88AF-9A414F925EFB}" destId="{2FC4689E-E8D9-4253-9881-C6EEFACF194E}" srcOrd="0" destOrd="0" presId="urn:microsoft.com/office/officeart/2005/8/layout/hList1"/>
    <dgm:cxn modelId="{D286BFED-C65B-4B96-8EB7-B0950C9B3792}" type="presParOf" srcId="{2FC4689E-E8D9-4253-9881-C6EEFACF194E}" destId="{12FCF0D1-2ABA-488A-A6B3-1DF7D0A019C7}" srcOrd="0" destOrd="0" presId="urn:microsoft.com/office/officeart/2005/8/layout/hList1"/>
    <dgm:cxn modelId="{CDD94A11-48E3-4B02-ADF8-E031142F63F5}" type="presParOf" srcId="{2FC4689E-E8D9-4253-9881-C6EEFACF194E}" destId="{10A187FB-F4A1-4915-8575-C06902E0504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866BF9-BD17-4E4F-BE4A-229874F9E6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5A3C697-8E76-41F0-B3A5-421CAD5ED70C}">
      <dgm:prSet/>
      <dgm:spPr/>
      <dgm:t>
        <a:bodyPr/>
        <a:lstStyle/>
        <a:p>
          <a:pPr rtl="1"/>
          <a:r>
            <a:rPr lang="fa-IR" dirty="0" smtClean="0">
              <a:latin typeface="ذ ثماشئ"/>
              <a:cs typeface="B Elham" pitchFamily="2" charset="-78"/>
            </a:rPr>
            <a:t>طرح پذیرفته می‌شود، اگر:</a:t>
          </a:r>
          <a:endParaRPr lang="en-US" dirty="0">
            <a:latin typeface="ذ ثماشئ"/>
            <a:cs typeface="B Elham" pitchFamily="2" charset="-78"/>
          </a:endParaRPr>
        </a:p>
      </dgm:t>
    </dgm:pt>
    <dgm:pt modelId="{588C2FA1-78C9-4A87-8587-DFA1A558C03F}" type="parTrans" cxnId="{7A6091B1-5BF6-46BF-8275-79B59781CF35}">
      <dgm:prSet/>
      <dgm:spPr/>
      <dgm:t>
        <a:bodyPr/>
        <a:lstStyle/>
        <a:p>
          <a:endParaRPr lang="en-US"/>
        </a:p>
      </dgm:t>
    </dgm:pt>
    <dgm:pt modelId="{94CC1D81-0AFC-4CA7-9300-C42810032F20}" type="sibTrans" cxnId="{7A6091B1-5BF6-46BF-8275-79B59781CF35}">
      <dgm:prSet/>
      <dgm:spPr/>
      <dgm:t>
        <a:bodyPr/>
        <a:lstStyle/>
        <a:p>
          <a:endParaRPr lang="en-US"/>
        </a:p>
      </dgm:t>
    </dgm:pt>
    <dgm:pt modelId="{59565C71-5AC5-4A6B-880D-13D1A2508C0A}">
      <dgm:prSet/>
      <dgm:spPr/>
      <dgm:t>
        <a:bodyPr/>
        <a:lstStyle/>
        <a:p>
          <a:pPr rtl="1"/>
          <a:endParaRPr lang="en-US" dirty="0"/>
        </a:p>
      </dgm:t>
    </dgm:pt>
    <dgm:pt modelId="{7E6F1DAB-14F5-4292-8E50-3BC33CBF5DBA}" type="parTrans" cxnId="{0B631F67-A068-450F-9871-5D5D2F621F1A}">
      <dgm:prSet/>
      <dgm:spPr/>
      <dgm:t>
        <a:bodyPr/>
        <a:lstStyle/>
        <a:p>
          <a:endParaRPr lang="en-US"/>
        </a:p>
      </dgm:t>
    </dgm:pt>
    <dgm:pt modelId="{10F19F33-3543-468D-8911-BD88B529A2FD}" type="sibTrans" cxnId="{0B631F67-A068-450F-9871-5D5D2F621F1A}">
      <dgm:prSet/>
      <dgm:spPr/>
      <dgm:t>
        <a:bodyPr/>
        <a:lstStyle/>
        <a:p>
          <a:endParaRPr lang="en-US"/>
        </a:p>
      </dgm:t>
    </dgm:pt>
    <dgm:pt modelId="{7F197B7D-F570-4DF5-B99E-AC4E76218C79}" type="pres">
      <dgm:prSet presAssocID="{D5866BF9-BD17-4E4F-BE4A-229874F9E6F8}" presName="diagram" presStyleCnt="0">
        <dgm:presLayoutVars>
          <dgm:chPref val="1"/>
          <dgm:dir/>
          <dgm:animOne val="branch"/>
          <dgm:animLvl val="lvl"/>
          <dgm:resizeHandles/>
        </dgm:presLayoutVars>
      </dgm:prSet>
      <dgm:spPr/>
      <dgm:t>
        <a:bodyPr/>
        <a:lstStyle/>
        <a:p>
          <a:endParaRPr lang="en-US"/>
        </a:p>
      </dgm:t>
    </dgm:pt>
    <dgm:pt modelId="{B7F35CF8-064B-4608-8225-E05FAAD6173B}" type="pres">
      <dgm:prSet presAssocID="{F5A3C697-8E76-41F0-B3A5-421CAD5ED70C}" presName="root" presStyleCnt="0"/>
      <dgm:spPr/>
    </dgm:pt>
    <dgm:pt modelId="{B1AAD779-4379-441B-8674-F7EF6827F24A}" type="pres">
      <dgm:prSet presAssocID="{F5A3C697-8E76-41F0-B3A5-421CAD5ED70C}" presName="rootComposite" presStyleCnt="0"/>
      <dgm:spPr/>
    </dgm:pt>
    <dgm:pt modelId="{7048BE79-6E8D-487D-B27E-467B40DAE78F}" type="pres">
      <dgm:prSet presAssocID="{F5A3C697-8E76-41F0-B3A5-421CAD5ED70C}" presName="rootText" presStyleLbl="node1" presStyleIdx="0" presStyleCnt="1"/>
      <dgm:spPr/>
      <dgm:t>
        <a:bodyPr/>
        <a:lstStyle/>
        <a:p>
          <a:endParaRPr lang="en-US"/>
        </a:p>
      </dgm:t>
    </dgm:pt>
    <dgm:pt modelId="{3427C597-7DD1-4524-B384-DDA9F6916DEB}" type="pres">
      <dgm:prSet presAssocID="{F5A3C697-8E76-41F0-B3A5-421CAD5ED70C}" presName="rootConnector" presStyleLbl="node1" presStyleIdx="0" presStyleCnt="1"/>
      <dgm:spPr/>
      <dgm:t>
        <a:bodyPr/>
        <a:lstStyle/>
        <a:p>
          <a:endParaRPr lang="en-US"/>
        </a:p>
      </dgm:t>
    </dgm:pt>
    <dgm:pt modelId="{56C5AC3E-B606-4044-82EF-3ED1421EA9E7}" type="pres">
      <dgm:prSet presAssocID="{F5A3C697-8E76-41F0-B3A5-421CAD5ED70C}" presName="childShape" presStyleCnt="0"/>
      <dgm:spPr/>
    </dgm:pt>
    <dgm:pt modelId="{68A02C87-8DE6-46CE-A83F-F10921C8F479}" type="pres">
      <dgm:prSet presAssocID="{7E6F1DAB-14F5-4292-8E50-3BC33CBF5DBA}" presName="Name13" presStyleLbl="parChTrans1D2" presStyleIdx="0" presStyleCnt="1"/>
      <dgm:spPr/>
      <dgm:t>
        <a:bodyPr/>
        <a:lstStyle/>
        <a:p>
          <a:endParaRPr lang="en-US"/>
        </a:p>
      </dgm:t>
    </dgm:pt>
    <dgm:pt modelId="{BAF083C8-F130-4542-806F-C6076382DA44}" type="pres">
      <dgm:prSet presAssocID="{59565C71-5AC5-4A6B-880D-13D1A2508C0A}" presName="childText" presStyleLbl="bgAcc1" presStyleIdx="0" presStyleCnt="1">
        <dgm:presLayoutVars>
          <dgm:bulletEnabled val="1"/>
        </dgm:presLayoutVars>
      </dgm:prSet>
      <dgm:spPr/>
      <dgm:t>
        <a:bodyPr/>
        <a:lstStyle/>
        <a:p>
          <a:endParaRPr lang="en-US"/>
        </a:p>
      </dgm:t>
    </dgm:pt>
  </dgm:ptLst>
  <dgm:cxnLst>
    <dgm:cxn modelId="{E1F1CCA1-4FB7-4400-BD2B-7A086D3E1377}" type="presOf" srcId="{F5A3C697-8E76-41F0-B3A5-421CAD5ED70C}" destId="{7048BE79-6E8D-487D-B27E-467B40DAE78F}" srcOrd="0" destOrd="0" presId="urn:microsoft.com/office/officeart/2005/8/layout/hierarchy3"/>
    <dgm:cxn modelId="{0B631F67-A068-450F-9871-5D5D2F621F1A}" srcId="{F5A3C697-8E76-41F0-B3A5-421CAD5ED70C}" destId="{59565C71-5AC5-4A6B-880D-13D1A2508C0A}" srcOrd="0" destOrd="0" parTransId="{7E6F1DAB-14F5-4292-8E50-3BC33CBF5DBA}" sibTransId="{10F19F33-3543-468D-8911-BD88B529A2FD}"/>
    <dgm:cxn modelId="{7A6091B1-5BF6-46BF-8275-79B59781CF35}" srcId="{D5866BF9-BD17-4E4F-BE4A-229874F9E6F8}" destId="{F5A3C697-8E76-41F0-B3A5-421CAD5ED70C}" srcOrd="0" destOrd="0" parTransId="{588C2FA1-78C9-4A87-8587-DFA1A558C03F}" sibTransId="{94CC1D81-0AFC-4CA7-9300-C42810032F20}"/>
    <dgm:cxn modelId="{85934249-3C7D-4B92-B284-8ABB942BF1B6}" type="presOf" srcId="{7E6F1DAB-14F5-4292-8E50-3BC33CBF5DBA}" destId="{68A02C87-8DE6-46CE-A83F-F10921C8F479}" srcOrd="0" destOrd="0" presId="urn:microsoft.com/office/officeart/2005/8/layout/hierarchy3"/>
    <dgm:cxn modelId="{258C66D0-A89E-46BD-AC26-C9BB1B96C429}" type="presOf" srcId="{59565C71-5AC5-4A6B-880D-13D1A2508C0A}" destId="{BAF083C8-F130-4542-806F-C6076382DA44}" srcOrd="0" destOrd="0" presId="urn:microsoft.com/office/officeart/2005/8/layout/hierarchy3"/>
    <dgm:cxn modelId="{F398E579-08A6-4240-AE4A-63D24D5A7039}" type="presOf" srcId="{F5A3C697-8E76-41F0-B3A5-421CAD5ED70C}" destId="{3427C597-7DD1-4524-B384-DDA9F6916DEB}" srcOrd="1" destOrd="0" presId="urn:microsoft.com/office/officeart/2005/8/layout/hierarchy3"/>
    <dgm:cxn modelId="{525F8394-FE28-4162-BFF0-ACFC2FACE14B}" type="presOf" srcId="{D5866BF9-BD17-4E4F-BE4A-229874F9E6F8}" destId="{7F197B7D-F570-4DF5-B99E-AC4E76218C79}" srcOrd="0" destOrd="0" presId="urn:microsoft.com/office/officeart/2005/8/layout/hierarchy3"/>
    <dgm:cxn modelId="{EE3C36A1-B551-4E9D-B730-8A6DDF66D560}" type="presParOf" srcId="{7F197B7D-F570-4DF5-B99E-AC4E76218C79}" destId="{B7F35CF8-064B-4608-8225-E05FAAD6173B}" srcOrd="0" destOrd="0" presId="urn:microsoft.com/office/officeart/2005/8/layout/hierarchy3"/>
    <dgm:cxn modelId="{4C689466-7FC5-4027-A996-517D3057C217}" type="presParOf" srcId="{B7F35CF8-064B-4608-8225-E05FAAD6173B}" destId="{B1AAD779-4379-441B-8674-F7EF6827F24A}" srcOrd="0" destOrd="0" presId="urn:microsoft.com/office/officeart/2005/8/layout/hierarchy3"/>
    <dgm:cxn modelId="{9FEF06D9-AC17-48A3-BCA8-A7C43546467C}" type="presParOf" srcId="{B1AAD779-4379-441B-8674-F7EF6827F24A}" destId="{7048BE79-6E8D-487D-B27E-467B40DAE78F}" srcOrd="0" destOrd="0" presId="urn:microsoft.com/office/officeart/2005/8/layout/hierarchy3"/>
    <dgm:cxn modelId="{57940331-EA82-4763-8AF5-A6CDC1B6EE74}" type="presParOf" srcId="{B1AAD779-4379-441B-8674-F7EF6827F24A}" destId="{3427C597-7DD1-4524-B384-DDA9F6916DEB}" srcOrd="1" destOrd="0" presId="urn:microsoft.com/office/officeart/2005/8/layout/hierarchy3"/>
    <dgm:cxn modelId="{66274785-317A-4C21-9F20-CCBF8854D876}" type="presParOf" srcId="{B7F35CF8-064B-4608-8225-E05FAAD6173B}" destId="{56C5AC3E-B606-4044-82EF-3ED1421EA9E7}" srcOrd="1" destOrd="0" presId="urn:microsoft.com/office/officeart/2005/8/layout/hierarchy3"/>
    <dgm:cxn modelId="{8A3C1799-9F88-48E3-A015-BA492A3613B6}" type="presParOf" srcId="{56C5AC3E-B606-4044-82EF-3ED1421EA9E7}" destId="{68A02C87-8DE6-46CE-A83F-F10921C8F479}" srcOrd="0" destOrd="0" presId="urn:microsoft.com/office/officeart/2005/8/layout/hierarchy3"/>
    <dgm:cxn modelId="{AB8EBACA-00BB-4BF0-BE1D-FB9586F1521A}" type="presParOf" srcId="{56C5AC3E-B606-4044-82EF-3ED1421EA9E7}" destId="{BAF083C8-F130-4542-806F-C6076382DA44}"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477F6E9-A652-4950-9279-C31D4ABA36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548DF0E-6621-4643-B5DD-FC3588FC0471}">
      <dgm:prSet/>
      <dgm:spPr/>
      <dgm:t>
        <a:bodyPr/>
        <a:lstStyle/>
        <a:p>
          <a:pPr rtl="1"/>
          <a:r>
            <a:rPr lang="en-US" dirty="0" smtClean="0"/>
            <a:t>NPV</a:t>
          </a:r>
          <a:r>
            <a:rPr lang="fa-IR" dirty="0" smtClean="0"/>
            <a:t> </a:t>
          </a:r>
          <a:r>
            <a:rPr lang="en-US" dirty="0" smtClean="0"/>
            <a:t> </a:t>
          </a:r>
          <a:r>
            <a:rPr lang="fa-IR" dirty="0" smtClean="0"/>
            <a:t>ابزار محاسبۀ </a:t>
          </a:r>
          <a:r>
            <a:rPr lang="en-US" dirty="0" smtClean="0"/>
            <a:t>EVA</a:t>
          </a:r>
          <a:r>
            <a:rPr lang="fa-IR" dirty="0" smtClean="0"/>
            <a:t> است:</a:t>
          </a:r>
          <a:endParaRPr lang="en-US" dirty="0"/>
        </a:p>
      </dgm:t>
    </dgm:pt>
    <dgm:pt modelId="{4F8F4A27-7B0B-4738-8C88-DFE6B9218857}" type="parTrans" cxnId="{5184544B-34A8-4769-8308-5EF8462C9EF1}">
      <dgm:prSet/>
      <dgm:spPr/>
      <dgm:t>
        <a:bodyPr/>
        <a:lstStyle/>
        <a:p>
          <a:endParaRPr lang="en-US"/>
        </a:p>
      </dgm:t>
    </dgm:pt>
    <dgm:pt modelId="{B29DCC00-5898-4005-A498-0F5B0EA384F0}" type="sibTrans" cxnId="{5184544B-34A8-4769-8308-5EF8462C9EF1}">
      <dgm:prSet/>
      <dgm:spPr/>
      <dgm:t>
        <a:bodyPr/>
        <a:lstStyle/>
        <a:p>
          <a:endParaRPr lang="en-US"/>
        </a:p>
      </dgm:t>
    </dgm:pt>
    <dgm:pt modelId="{2A079C99-597A-4360-B0BF-CCF1F6A4316E}">
      <dgm:prSet/>
      <dgm:spPr/>
      <dgm:t>
        <a:bodyPr/>
        <a:lstStyle/>
        <a:p>
          <a:pPr algn="justLow" rtl="1"/>
          <a:r>
            <a:rPr lang="fa-IR" dirty="0" smtClean="0">
              <a:cs typeface="B Zar" pitchFamily="2" charset="-78"/>
            </a:rPr>
            <a:t>ارزش افزوده طرح برابر ارزش فعلی خالص آن است. اگر طرح در یک شرکت سهامی عام تعریف شود، انتظار بر این است ارزش بازار شرکت به اندازۀ ارزش فعلی خالص تغییر کند.</a:t>
          </a:r>
          <a:endParaRPr lang="en-US" dirty="0">
            <a:cs typeface="B Zar" pitchFamily="2" charset="-78"/>
          </a:endParaRPr>
        </a:p>
      </dgm:t>
    </dgm:pt>
    <dgm:pt modelId="{2FC96C4F-010E-4BC9-B038-45065715B7A8}" type="parTrans" cxnId="{FB849BE7-759F-4B98-803F-7F5613FDFC62}">
      <dgm:prSet/>
      <dgm:spPr/>
      <dgm:t>
        <a:bodyPr/>
        <a:lstStyle/>
        <a:p>
          <a:endParaRPr lang="en-US"/>
        </a:p>
      </dgm:t>
    </dgm:pt>
    <dgm:pt modelId="{6D318C3A-F24F-40B6-9F10-9963581AF27D}" type="sibTrans" cxnId="{FB849BE7-759F-4B98-803F-7F5613FDFC62}">
      <dgm:prSet/>
      <dgm:spPr/>
      <dgm:t>
        <a:bodyPr/>
        <a:lstStyle/>
        <a:p>
          <a:endParaRPr lang="en-US"/>
        </a:p>
      </dgm:t>
    </dgm:pt>
    <dgm:pt modelId="{C207FDF3-AE9E-44FA-910A-7EC586755FE9}" type="pres">
      <dgm:prSet presAssocID="{0477F6E9-A652-4950-9279-C31D4ABA36AF}" presName="linear" presStyleCnt="0">
        <dgm:presLayoutVars>
          <dgm:dir/>
          <dgm:animLvl val="lvl"/>
          <dgm:resizeHandles val="exact"/>
        </dgm:presLayoutVars>
      </dgm:prSet>
      <dgm:spPr/>
      <dgm:t>
        <a:bodyPr/>
        <a:lstStyle/>
        <a:p>
          <a:endParaRPr lang="en-US"/>
        </a:p>
      </dgm:t>
    </dgm:pt>
    <dgm:pt modelId="{5D98962A-D67F-437A-B4BA-134BA7283B64}" type="pres">
      <dgm:prSet presAssocID="{1548DF0E-6621-4643-B5DD-FC3588FC0471}" presName="parentLin" presStyleCnt="0"/>
      <dgm:spPr/>
    </dgm:pt>
    <dgm:pt modelId="{60210825-0967-4242-B3C4-351D28A573F8}" type="pres">
      <dgm:prSet presAssocID="{1548DF0E-6621-4643-B5DD-FC3588FC0471}" presName="parentLeftMargin" presStyleLbl="node1" presStyleIdx="0" presStyleCnt="1"/>
      <dgm:spPr/>
      <dgm:t>
        <a:bodyPr/>
        <a:lstStyle/>
        <a:p>
          <a:endParaRPr lang="en-US"/>
        </a:p>
      </dgm:t>
    </dgm:pt>
    <dgm:pt modelId="{58AAFB03-5715-419D-ACA3-A6301DFB601D}" type="pres">
      <dgm:prSet presAssocID="{1548DF0E-6621-4643-B5DD-FC3588FC0471}" presName="parentText" presStyleLbl="node1" presStyleIdx="0" presStyleCnt="1">
        <dgm:presLayoutVars>
          <dgm:chMax val="0"/>
          <dgm:bulletEnabled val="1"/>
        </dgm:presLayoutVars>
      </dgm:prSet>
      <dgm:spPr/>
      <dgm:t>
        <a:bodyPr/>
        <a:lstStyle/>
        <a:p>
          <a:endParaRPr lang="en-US"/>
        </a:p>
      </dgm:t>
    </dgm:pt>
    <dgm:pt modelId="{99206C17-F01F-4050-BAFE-4DB0D2D295D2}" type="pres">
      <dgm:prSet presAssocID="{1548DF0E-6621-4643-B5DD-FC3588FC0471}" presName="negativeSpace" presStyleCnt="0"/>
      <dgm:spPr/>
    </dgm:pt>
    <dgm:pt modelId="{FB270305-8E78-4096-8261-9979D3AA16E3}" type="pres">
      <dgm:prSet presAssocID="{1548DF0E-6621-4643-B5DD-FC3588FC0471}" presName="childText" presStyleLbl="conFgAcc1" presStyleIdx="0" presStyleCnt="1">
        <dgm:presLayoutVars>
          <dgm:bulletEnabled val="1"/>
        </dgm:presLayoutVars>
      </dgm:prSet>
      <dgm:spPr>
        <a:prstGeom prst="doubleWave">
          <a:avLst/>
        </a:prstGeom>
      </dgm:spPr>
      <dgm:t>
        <a:bodyPr/>
        <a:lstStyle/>
        <a:p>
          <a:endParaRPr lang="en-US"/>
        </a:p>
      </dgm:t>
    </dgm:pt>
  </dgm:ptLst>
  <dgm:cxnLst>
    <dgm:cxn modelId="{1A6B5B70-36CB-44A8-96A3-D50BA15F65A4}" type="presOf" srcId="{1548DF0E-6621-4643-B5DD-FC3588FC0471}" destId="{58AAFB03-5715-419D-ACA3-A6301DFB601D}" srcOrd="1" destOrd="0" presId="urn:microsoft.com/office/officeart/2005/8/layout/list1"/>
    <dgm:cxn modelId="{78CF6C06-50BC-4CEC-BE55-720D150CBD64}" type="presOf" srcId="{1548DF0E-6621-4643-B5DD-FC3588FC0471}" destId="{60210825-0967-4242-B3C4-351D28A573F8}" srcOrd="0" destOrd="0" presId="urn:microsoft.com/office/officeart/2005/8/layout/list1"/>
    <dgm:cxn modelId="{39D4F0D2-8DC5-4D72-8A40-D8157369F8B2}" type="presOf" srcId="{2A079C99-597A-4360-B0BF-CCF1F6A4316E}" destId="{FB270305-8E78-4096-8261-9979D3AA16E3}" srcOrd="0" destOrd="0" presId="urn:microsoft.com/office/officeart/2005/8/layout/list1"/>
    <dgm:cxn modelId="{FB849BE7-759F-4B98-803F-7F5613FDFC62}" srcId="{1548DF0E-6621-4643-B5DD-FC3588FC0471}" destId="{2A079C99-597A-4360-B0BF-CCF1F6A4316E}" srcOrd="0" destOrd="0" parTransId="{2FC96C4F-010E-4BC9-B038-45065715B7A8}" sibTransId="{6D318C3A-F24F-40B6-9F10-9963581AF27D}"/>
    <dgm:cxn modelId="{6D247C50-C915-48A8-A0FC-BDC2BEC48B9A}" type="presOf" srcId="{0477F6E9-A652-4950-9279-C31D4ABA36AF}" destId="{C207FDF3-AE9E-44FA-910A-7EC586755FE9}" srcOrd="0" destOrd="0" presId="urn:microsoft.com/office/officeart/2005/8/layout/list1"/>
    <dgm:cxn modelId="{5184544B-34A8-4769-8308-5EF8462C9EF1}" srcId="{0477F6E9-A652-4950-9279-C31D4ABA36AF}" destId="{1548DF0E-6621-4643-B5DD-FC3588FC0471}" srcOrd="0" destOrd="0" parTransId="{4F8F4A27-7B0B-4738-8C88-DFE6B9218857}" sibTransId="{B29DCC00-5898-4005-A498-0F5B0EA384F0}"/>
    <dgm:cxn modelId="{C18C1BDA-D8AB-4C97-8EFA-859026E5C4FE}" type="presParOf" srcId="{C207FDF3-AE9E-44FA-910A-7EC586755FE9}" destId="{5D98962A-D67F-437A-B4BA-134BA7283B64}" srcOrd="0" destOrd="0" presId="urn:microsoft.com/office/officeart/2005/8/layout/list1"/>
    <dgm:cxn modelId="{2F1ACA96-C0A3-45F8-BFEC-9C98BAE73CE1}" type="presParOf" srcId="{5D98962A-D67F-437A-B4BA-134BA7283B64}" destId="{60210825-0967-4242-B3C4-351D28A573F8}" srcOrd="0" destOrd="0" presId="urn:microsoft.com/office/officeart/2005/8/layout/list1"/>
    <dgm:cxn modelId="{960F0CF0-70FC-49F7-A06C-A81CD76BEDBB}" type="presParOf" srcId="{5D98962A-D67F-437A-B4BA-134BA7283B64}" destId="{58AAFB03-5715-419D-ACA3-A6301DFB601D}" srcOrd="1" destOrd="0" presId="urn:microsoft.com/office/officeart/2005/8/layout/list1"/>
    <dgm:cxn modelId="{7D7FCDC3-D024-4D68-8390-BC596A0340FB}" type="presParOf" srcId="{C207FDF3-AE9E-44FA-910A-7EC586755FE9}" destId="{99206C17-F01F-4050-BAFE-4DB0D2D295D2}" srcOrd="1" destOrd="0" presId="urn:microsoft.com/office/officeart/2005/8/layout/list1"/>
    <dgm:cxn modelId="{9E5B5143-398D-4B85-8A6E-A059A22B4CEE}" type="presParOf" srcId="{C207FDF3-AE9E-44FA-910A-7EC586755FE9}" destId="{FB270305-8E78-4096-8261-9979D3AA16E3}"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AE9857-55D6-48BE-97EE-37B9EF5313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6343A1C-704C-462D-81FD-54386EC2B479}">
      <dgm:prSet custT="1"/>
      <dgm:spPr/>
      <dgm:t>
        <a:bodyPr/>
        <a:lstStyle/>
        <a:p>
          <a:pPr rtl="1"/>
          <a:r>
            <a:rPr lang="fa-IR" sz="3200" dirty="0" smtClean="0">
              <a:cs typeface="B Zar" pitchFamily="2" charset="-78"/>
            </a:rPr>
            <a:t>نرخ بازده داخلی (</a:t>
          </a:r>
          <a:r>
            <a:rPr lang="en-US" sz="3200" dirty="0" smtClean="0">
              <a:cs typeface="B Zar" pitchFamily="2" charset="-78"/>
            </a:rPr>
            <a:t>Internal Rate of Return</a:t>
          </a:r>
          <a:r>
            <a:rPr lang="fa-IR" sz="3200" dirty="0" smtClean="0">
              <a:cs typeface="B Zar" pitchFamily="2" charset="-78"/>
            </a:rPr>
            <a:t>) </a:t>
          </a:r>
          <a:endParaRPr lang="en-US" sz="3200" dirty="0" smtClean="0">
            <a:cs typeface="B Zar" pitchFamily="2" charset="-78"/>
          </a:endParaRPr>
        </a:p>
      </dgm:t>
    </dgm:pt>
    <dgm:pt modelId="{9E9D7B0C-95D0-4A1D-8AC3-C56BE16E9558}" type="parTrans" cxnId="{A347C927-42FF-4406-81B8-C1378B9593C5}">
      <dgm:prSet/>
      <dgm:spPr/>
      <dgm:t>
        <a:bodyPr/>
        <a:lstStyle/>
        <a:p>
          <a:endParaRPr lang="en-US"/>
        </a:p>
      </dgm:t>
    </dgm:pt>
    <dgm:pt modelId="{ED46A233-5D5E-498F-9750-E557CECAACCC}" type="sibTrans" cxnId="{A347C927-42FF-4406-81B8-C1378B9593C5}">
      <dgm:prSet/>
      <dgm:spPr/>
      <dgm:t>
        <a:bodyPr/>
        <a:lstStyle/>
        <a:p>
          <a:endParaRPr lang="en-US"/>
        </a:p>
      </dgm:t>
    </dgm:pt>
    <dgm:pt modelId="{BF64833E-7790-41DB-968E-98DAD98EA5DB}">
      <dgm:prSet custT="1"/>
      <dgm:spPr/>
      <dgm:t>
        <a:bodyPr/>
        <a:lstStyle/>
        <a:p>
          <a:pPr algn="justLow" rtl="1"/>
          <a:r>
            <a:rPr lang="fa-IR" sz="4800" dirty="0" smtClean="0">
              <a:cs typeface="B Zar" pitchFamily="2" charset="-78"/>
            </a:rPr>
            <a:t>نرخ تنزیلی است که بدان وسیله ارزش فعلی خالص طرح صفر می‌شود.</a:t>
          </a:r>
          <a:endParaRPr lang="en-US" sz="4800" dirty="0" smtClean="0">
            <a:cs typeface="B Zar" pitchFamily="2" charset="-78"/>
          </a:endParaRPr>
        </a:p>
      </dgm:t>
    </dgm:pt>
    <dgm:pt modelId="{20D61CF8-EDE8-4531-86DB-1C38DCF2551B}" type="parTrans" cxnId="{ABD188AD-B022-4D9D-B3C8-29791AF83E9E}">
      <dgm:prSet/>
      <dgm:spPr/>
      <dgm:t>
        <a:bodyPr/>
        <a:lstStyle/>
        <a:p>
          <a:endParaRPr lang="en-US"/>
        </a:p>
      </dgm:t>
    </dgm:pt>
    <dgm:pt modelId="{F5BFFC89-2F30-497A-B182-BA5E06A71C20}" type="sibTrans" cxnId="{ABD188AD-B022-4D9D-B3C8-29791AF83E9E}">
      <dgm:prSet/>
      <dgm:spPr/>
      <dgm:t>
        <a:bodyPr/>
        <a:lstStyle/>
        <a:p>
          <a:endParaRPr lang="en-US"/>
        </a:p>
      </dgm:t>
    </dgm:pt>
    <dgm:pt modelId="{70F46A59-D343-45CC-AAEA-1A021D7E7C6A}">
      <dgm:prSet custT="1"/>
      <dgm:spPr/>
      <dgm:t>
        <a:bodyPr/>
        <a:lstStyle/>
        <a:p>
          <a:pPr algn="justLow" rtl="1"/>
          <a:endParaRPr lang="en-US" sz="4800" dirty="0" smtClean="0">
            <a:cs typeface="B Zar" pitchFamily="2" charset="-78"/>
          </a:endParaRPr>
        </a:p>
      </dgm:t>
    </dgm:pt>
    <dgm:pt modelId="{5F401715-5611-485D-BDE0-B858DFEF90E9}" type="parTrans" cxnId="{3F47B22D-6CE0-4BB1-9B7A-A3652ED0771F}">
      <dgm:prSet/>
      <dgm:spPr/>
    </dgm:pt>
    <dgm:pt modelId="{140DFC15-1CD2-49D7-A1BD-88370C28CDD5}" type="sibTrans" cxnId="{3F47B22D-6CE0-4BB1-9B7A-A3652ED0771F}">
      <dgm:prSet/>
      <dgm:spPr/>
    </dgm:pt>
    <dgm:pt modelId="{47210616-3A55-41C0-BAF3-E5F702381FB6}" type="pres">
      <dgm:prSet presAssocID="{E5AE9857-55D6-48BE-97EE-37B9EF53135B}" presName="linear" presStyleCnt="0">
        <dgm:presLayoutVars>
          <dgm:dir/>
          <dgm:animLvl val="lvl"/>
          <dgm:resizeHandles val="exact"/>
        </dgm:presLayoutVars>
      </dgm:prSet>
      <dgm:spPr/>
      <dgm:t>
        <a:bodyPr/>
        <a:lstStyle/>
        <a:p>
          <a:endParaRPr lang="en-US"/>
        </a:p>
      </dgm:t>
    </dgm:pt>
    <dgm:pt modelId="{046D1749-B895-4556-8946-47BA5B20A4AF}" type="pres">
      <dgm:prSet presAssocID="{66343A1C-704C-462D-81FD-54386EC2B479}" presName="parentLin" presStyleCnt="0"/>
      <dgm:spPr/>
    </dgm:pt>
    <dgm:pt modelId="{051C54A5-9843-4D84-98AD-330BAEC0C5D7}" type="pres">
      <dgm:prSet presAssocID="{66343A1C-704C-462D-81FD-54386EC2B479}" presName="parentLeftMargin" presStyleLbl="node1" presStyleIdx="0" presStyleCnt="1"/>
      <dgm:spPr/>
      <dgm:t>
        <a:bodyPr/>
        <a:lstStyle/>
        <a:p>
          <a:endParaRPr lang="en-US"/>
        </a:p>
      </dgm:t>
    </dgm:pt>
    <dgm:pt modelId="{E7BDCABF-E4C7-4B38-8F4D-2E5ED50B527C}" type="pres">
      <dgm:prSet presAssocID="{66343A1C-704C-462D-81FD-54386EC2B479}" presName="parentText" presStyleLbl="node1" presStyleIdx="0" presStyleCnt="1" custScaleX="121164">
        <dgm:presLayoutVars>
          <dgm:chMax val="0"/>
          <dgm:bulletEnabled val="1"/>
        </dgm:presLayoutVars>
      </dgm:prSet>
      <dgm:spPr/>
      <dgm:t>
        <a:bodyPr/>
        <a:lstStyle/>
        <a:p>
          <a:endParaRPr lang="en-US"/>
        </a:p>
      </dgm:t>
    </dgm:pt>
    <dgm:pt modelId="{9FF56602-69A0-4885-83E2-E76A58E7800F}" type="pres">
      <dgm:prSet presAssocID="{66343A1C-704C-462D-81FD-54386EC2B479}" presName="negativeSpace" presStyleCnt="0"/>
      <dgm:spPr/>
    </dgm:pt>
    <dgm:pt modelId="{2D9F0034-435E-423A-8FCE-2B8E20D7C67D}" type="pres">
      <dgm:prSet presAssocID="{66343A1C-704C-462D-81FD-54386EC2B479}" presName="childText" presStyleLbl="conFgAcc1" presStyleIdx="0" presStyleCnt="1">
        <dgm:presLayoutVars>
          <dgm:bulletEnabled val="1"/>
        </dgm:presLayoutVars>
      </dgm:prSet>
      <dgm:spPr/>
      <dgm:t>
        <a:bodyPr/>
        <a:lstStyle/>
        <a:p>
          <a:endParaRPr lang="en-US"/>
        </a:p>
      </dgm:t>
    </dgm:pt>
  </dgm:ptLst>
  <dgm:cxnLst>
    <dgm:cxn modelId="{E0E105D7-6E9E-4ACF-973D-E7AEA17A8D7B}" type="presOf" srcId="{BF64833E-7790-41DB-968E-98DAD98EA5DB}" destId="{2D9F0034-435E-423A-8FCE-2B8E20D7C67D}" srcOrd="0" destOrd="0" presId="urn:microsoft.com/office/officeart/2005/8/layout/list1"/>
    <dgm:cxn modelId="{A347C927-42FF-4406-81B8-C1378B9593C5}" srcId="{E5AE9857-55D6-48BE-97EE-37B9EF53135B}" destId="{66343A1C-704C-462D-81FD-54386EC2B479}" srcOrd="0" destOrd="0" parTransId="{9E9D7B0C-95D0-4A1D-8AC3-C56BE16E9558}" sibTransId="{ED46A233-5D5E-498F-9750-E557CECAACCC}"/>
    <dgm:cxn modelId="{20A3C3AA-B868-45B9-80E8-0E1628C692BC}" type="presOf" srcId="{66343A1C-704C-462D-81FD-54386EC2B479}" destId="{E7BDCABF-E4C7-4B38-8F4D-2E5ED50B527C}" srcOrd="1" destOrd="0" presId="urn:microsoft.com/office/officeart/2005/8/layout/list1"/>
    <dgm:cxn modelId="{E08C194A-6FD2-4AF9-9EC5-E2F5E557311A}" type="presOf" srcId="{E5AE9857-55D6-48BE-97EE-37B9EF53135B}" destId="{47210616-3A55-41C0-BAF3-E5F702381FB6}" srcOrd="0" destOrd="0" presId="urn:microsoft.com/office/officeart/2005/8/layout/list1"/>
    <dgm:cxn modelId="{2B10BDFF-01A5-4155-BDA8-EE3569235DE7}" type="presOf" srcId="{70F46A59-D343-45CC-AAEA-1A021D7E7C6A}" destId="{2D9F0034-435E-423A-8FCE-2B8E20D7C67D}" srcOrd="0" destOrd="1" presId="urn:microsoft.com/office/officeart/2005/8/layout/list1"/>
    <dgm:cxn modelId="{ABD188AD-B022-4D9D-B3C8-29791AF83E9E}" srcId="{66343A1C-704C-462D-81FD-54386EC2B479}" destId="{BF64833E-7790-41DB-968E-98DAD98EA5DB}" srcOrd="0" destOrd="0" parTransId="{20D61CF8-EDE8-4531-86DB-1C38DCF2551B}" sibTransId="{F5BFFC89-2F30-497A-B182-BA5E06A71C20}"/>
    <dgm:cxn modelId="{9591A736-58C7-402B-AE6C-D53F70E1607E}" type="presOf" srcId="{66343A1C-704C-462D-81FD-54386EC2B479}" destId="{051C54A5-9843-4D84-98AD-330BAEC0C5D7}" srcOrd="0" destOrd="0" presId="urn:microsoft.com/office/officeart/2005/8/layout/list1"/>
    <dgm:cxn modelId="{3F47B22D-6CE0-4BB1-9B7A-A3652ED0771F}" srcId="{66343A1C-704C-462D-81FD-54386EC2B479}" destId="{70F46A59-D343-45CC-AAEA-1A021D7E7C6A}" srcOrd="1" destOrd="0" parTransId="{5F401715-5611-485D-BDE0-B858DFEF90E9}" sibTransId="{140DFC15-1CD2-49D7-A1BD-88370C28CDD5}"/>
    <dgm:cxn modelId="{326E7397-6631-4C2C-A3A9-33A0479B7CD5}" type="presParOf" srcId="{47210616-3A55-41C0-BAF3-E5F702381FB6}" destId="{046D1749-B895-4556-8946-47BA5B20A4AF}" srcOrd="0" destOrd="0" presId="urn:microsoft.com/office/officeart/2005/8/layout/list1"/>
    <dgm:cxn modelId="{82BA3293-0D79-4D3A-9D8E-AE0344475F96}" type="presParOf" srcId="{046D1749-B895-4556-8946-47BA5B20A4AF}" destId="{051C54A5-9843-4D84-98AD-330BAEC0C5D7}" srcOrd="0" destOrd="0" presId="urn:microsoft.com/office/officeart/2005/8/layout/list1"/>
    <dgm:cxn modelId="{9F78DBB3-E847-4E68-937E-A80C77C982DA}" type="presParOf" srcId="{046D1749-B895-4556-8946-47BA5B20A4AF}" destId="{E7BDCABF-E4C7-4B38-8F4D-2E5ED50B527C}" srcOrd="1" destOrd="0" presId="urn:microsoft.com/office/officeart/2005/8/layout/list1"/>
    <dgm:cxn modelId="{198BF5BF-E14E-49BC-8C2A-2B2122AADDB2}" type="presParOf" srcId="{47210616-3A55-41C0-BAF3-E5F702381FB6}" destId="{9FF56602-69A0-4885-83E2-E76A58E7800F}" srcOrd="1" destOrd="0" presId="urn:microsoft.com/office/officeart/2005/8/layout/list1"/>
    <dgm:cxn modelId="{C8E4979D-100F-4A35-AC70-B184FEB03E22}" type="presParOf" srcId="{47210616-3A55-41C0-BAF3-E5F702381FB6}" destId="{2D9F0034-435E-423A-8FCE-2B8E20D7C67D}"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5866BF9-BD17-4E4F-BE4A-229874F9E6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5A3C697-8E76-41F0-B3A5-421CAD5ED70C}">
      <dgm:prSet/>
      <dgm:spPr/>
      <dgm:t>
        <a:bodyPr/>
        <a:lstStyle/>
        <a:p>
          <a:pPr rtl="1"/>
          <a:r>
            <a:rPr lang="fa-IR" dirty="0" smtClean="0">
              <a:latin typeface="ذ ثماشئ"/>
              <a:cs typeface="B Elham" pitchFamily="2" charset="-78"/>
            </a:rPr>
            <a:t>طرح پذیرفته می‌شود، اگر:</a:t>
          </a:r>
          <a:endParaRPr lang="en-US" dirty="0">
            <a:latin typeface="ذ ثماشئ"/>
            <a:cs typeface="B Elham" pitchFamily="2" charset="-78"/>
          </a:endParaRPr>
        </a:p>
      </dgm:t>
    </dgm:pt>
    <dgm:pt modelId="{588C2FA1-78C9-4A87-8587-DFA1A558C03F}" type="parTrans" cxnId="{7A6091B1-5BF6-46BF-8275-79B59781CF35}">
      <dgm:prSet/>
      <dgm:spPr/>
      <dgm:t>
        <a:bodyPr/>
        <a:lstStyle/>
        <a:p>
          <a:endParaRPr lang="en-US"/>
        </a:p>
      </dgm:t>
    </dgm:pt>
    <dgm:pt modelId="{94CC1D81-0AFC-4CA7-9300-C42810032F20}" type="sibTrans" cxnId="{7A6091B1-5BF6-46BF-8275-79B59781CF35}">
      <dgm:prSet/>
      <dgm:spPr/>
      <dgm:t>
        <a:bodyPr/>
        <a:lstStyle/>
        <a:p>
          <a:endParaRPr lang="en-US"/>
        </a:p>
      </dgm:t>
    </dgm:pt>
    <dgm:pt modelId="{59565C71-5AC5-4A6B-880D-13D1A2508C0A}">
      <dgm:prSet/>
      <dgm:spPr/>
      <dgm:t>
        <a:bodyPr/>
        <a:lstStyle/>
        <a:p>
          <a:pPr rtl="1"/>
          <a:endParaRPr lang="en-US" dirty="0"/>
        </a:p>
      </dgm:t>
    </dgm:pt>
    <dgm:pt modelId="{7E6F1DAB-14F5-4292-8E50-3BC33CBF5DBA}" type="parTrans" cxnId="{0B631F67-A068-450F-9871-5D5D2F621F1A}">
      <dgm:prSet/>
      <dgm:spPr/>
      <dgm:t>
        <a:bodyPr/>
        <a:lstStyle/>
        <a:p>
          <a:endParaRPr lang="en-US"/>
        </a:p>
      </dgm:t>
    </dgm:pt>
    <dgm:pt modelId="{10F19F33-3543-468D-8911-BD88B529A2FD}" type="sibTrans" cxnId="{0B631F67-A068-450F-9871-5D5D2F621F1A}">
      <dgm:prSet/>
      <dgm:spPr/>
      <dgm:t>
        <a:bodyPr/>
        <a:lstStyle/>
        <a:p>
          <a:endParaRPr lang="en-US"/>
        </a:p>
      </dgm:t>
    </dgm:pt>
    <dgm:pt modelId="{7F197B7D-F570-4DF5-B99E-AC4E76218C79}" type="pres">
      <dgm:prSet presAssocID="{D5866BF9-BD17-4E4F-BE4A-229874F9E6F8}" presName="diagram" presStyleCnt="0">
        <dgm:presLayoutVars>
          <dgm:chPref val="1"/>
          <dgm:dir/>
          <dgm:animOne val="branch"/>
          <dgm:animLvl val="lvl"/>
          <dgm:resizeHandles/>
        </dgm:presLayoutVars>
      </dgm:prSet>
      <dgm:spPr/>
      <dgm:t>
        <a:bodyPr/>
        <a:lstStyle/>
        <a:p>
          <a:endParaRPr lang="en-US"/>
        </a:p>
      </dgm:t>
    </dgm:pt>
    <dgm:pt modelId="{B7F35CF8-064B-4608-8225-E05FAAD6173B}" type="pres">
      <dgm:prSet presAssocID="{F5A3C697-8E76-41F0-B3A5-421CAD5ED70C}" presName="root" presStyleCnt="0"/>
      <dgm:spPr/>
    </dgm:pt>
    <dgm:pt modelId="{B1AAD779-4379-441B-8674-F7EF6827F24A}" type="pres">
      <dgm:prSet presAssocID="{F5A3C697-8E76-41F0-B3A5-421CAD5ED70C}" presName="rootComposite" presStyleCnt="0"/>
      <dgm:spPr/>
    </dgm:pt>
    <dgm:pt modelId="{7048BE79-6E8D-487D-B27E-467B40DAE78F}" type="pres">
      <dgm:prSet presAssocID="{F5A3C697-8E76-41F0-B3A5-421CAD5ED70C}" presName="rootText" presStyleLbl="node1" presStyleIdx="0" presStyleCnt="1"/>
      <dgm:spPr/>
      <dgm:t>
        <a:bodyPr/>
        <a:lstStyle/>
        <a:p>
          <a:endParaRPr lang="en-US"/>
        </a:p>
      </dgm:t>
    </dgm:pt>
    <dgm:pt modelId="{3427C597-7DD1-4524-B384-DDA9F6916DEB}" type="pres">
      <dgm:prSet presAssocID="{F5A3C697-8E76-41F0-B3A5-421CAD5ED70C}" presName="rootConnector" presStyleLbl="node1" presStyleIdx="0" presStyleCnt="1"/>
      <dgm:spPr/>
      <dgm:t>
        <a:bodyPr/>
        <a:lstStyle/>
        <a:p>
          <a:endParaRPr lang="en-US"/>
        </a:p>
      </dgm:t>
    </dgm:pt>
    <dgm:pt modelId="{56C5AC3E-B606-4044-82EF-3ED1421EA9E7}" type="pres">
      <dgm:prSet presAssocID="{F5A3C697-8E76-41F0-B3A5-421CAD5ED70C}" presName="childShape" presStyleCnt="0"/>
      <dgm:spPr/>
    </dgm:pt>
    <dgm:pt modelId="{68A02C87-8DE6-46CE-A83F-F10921C8F479}" type="pres">
      <dgm:prSet presAssocID="{7E6F1DAB-14F5-4292-8E50-3BC33CBF5DBA}" presName="Name13" presStyleLbl="parChTrans1D2" presStyleIdx="0" presStyleCnt="1"/>
      <dgm:spPr/>
      <dgm:t>
        <a:bodyPr/>
        <a:lstStyle/>
        <a:p>
          <a:endParaRPr lang="en-US"/>
        </a:p>
      </dgm:t>
    </dgm:pt>
    <dgm:pt modelId="{BAF083C8-F130-4542-806F-C6076382DA44}" type="pres">
      <dgm:prSet presAssocID="{59565C71-5AC5-4A6B-880D-13D1A2508C0A}" presName="childText" presStyleLbl="bgAcc1" presStyleIdx="0" presStyleCnt="1">
        <dgm:presLayoutVars>
          <dgm:bulletEnabled val="1"/>
        </dgm:presLayoutVars>
      </dgm:prSet>
      <dgm:spPr/>
      <dgm:t>
        <a:bodyPr/>
        <a:lstStyle/>
        <a:p>
          <a:endParaRPr lang="en-US"/>
        </a:p>
      </dgm:t>
    </dgm:pt>
  </dgm:ptLst>
  <dgm:cxnLst>
    <dgm:cxn modelId="{10EBB35D-950C-401C-9AB0-54CF235F8719}" type="presOf" srcId="{D5866BF9-BD17-4E4F-BE4A-229874F9E6F8}" destId="{7F197B7D-F570-4DF5-B99E-AC4E76218C79}" srcOrd="0" destOrd="0" presId="urn:microsoft.com/office/officeart/2005/8/layout/hierarchy3"/>
    <dgm:cxn modelId="{0B631F67-A068-450F-9871-5D5D2F621F1A}" srcId="{F5A3C697-8E76-41F0-B3A5-421CAD5ED70C}" destId="{59565C71-5AC5-4A6B-880D-13D1A2508C0A}" srcOrd="0" destOrd="0" parTransId="{7E6F1DAB-14F5-4292-8E50-3BC33CBF5DBA}" sibTransId="{10F19F33-3543-468D-8911-BD88B529A2FD}"/>
    <dgm:cxn modelId="{1FFBE28D-57D5-4D05-920D-4E1B9F16366E}" type="presOf" srcId="{F5A3C697-8E76-41F0-B3A5-421CAD5ED70C}" destId="{3427C597-7DD1-4524-B384-DDA9F6916DEB}" srcOrd="1" destOrd="0" presId="urn:microsoft.com/office/officeart/2005/8/layout/hierarchy3"/>
    <dgm:cxn modelId="{EF38183D-3BEF-4D64-A8B8-7E23D9EA5577}" type="presOf" srcId="{F5A3C697-8E76-41F0-B3A5-421CAD5ED70C}" destId="{7048BE79-6E8D-487D-B27E-467B40DAE78F}" srcOrd="0" destOrd="0" presId="urn:microsoft.com/office/officeart/2005/8/layout/hierarchy3"/>
    <dgm:cxn modelId="{5C5CEF32-84AD-4D61-B05E-BAE67AB1039E}" type="presOf" srcId="{7E6F1DAB-14F5-4292-8E50-3BC33CBF5DBA}" destId="{68A02C87-8DE6-46CE-A83F-F10921C8F479}" srcOrd="0" destOrd="0" presId="urn:microsoft.com/office/officeart/2005/8/layout/hierarchy3"/>
    <dgm:cxn modelId="{7A6091B1-5BF6-46BF-8275-79B59781CF35}" srcId="{D5866BF9-BD17-4E4F-BE4A-229874F9E6F8}" destId="{F5A3C697-8E76-41F0-B3A5-421CAD5ED70C}" srcOrd="0" destOrd="0" parTransId="{588C2FA1-78C9-4A87-8587-DFA1A558C03F}" sibTransId="{94CC1D81-0AFC-4CA7-9300-C42810032F20}"/>
    <dgm:cxn modelId="{EF5E6F27-DD1C-4395-9773-EA393830B8D0}" type="presOf" srcId="{59565C71-5AC5-4A6B-880D-13D1A2508C0A}" destId="{BAF083C8-F130-4542-806F-C6076382DA44}" srcOrd="0" destOrd="0" presId="urn:microsoft.com/office/officeart/2005/8/layout/hierarchy3"/>
    <dgm:cxn modelId="{28014EF9-0BA1-4ECB-8E66-20C2005B2BE1}" type="presParOf" srcId="{7F197B7D-F570-4DF5-B99E-AC4E76218C79}" destId="{B7F35CF8-064B-4608-8225-E05FAAD6173B}" srcOrd="0" destOrd="0" presId="urn:microsoft.com/office/officeart/2005/8/layout/hierarchy3"/>
    <dgm:cxn modelId="{2CE50FB4-DC3C-48A3-B094-FDDE847E2503}" type="presParOf" srcId="{B7F35CF8-064B-4608-8225-E05FAAD6173B}" destId="{B1AAD779-4379-441B-8674-F7EF6827F24A}" srcOrd="0" destOrd="0" presId="urn:microsoft.com/office/officeart/2005/8/layout/hierarchy3"/>
    <dgm:cxn modelId="{69BB4C64-B40C-4BBA-BCE0-59A68693D3BA}" type="presParOf" srcId="{B1AAD779-4379-441B-8674-F7EF6827F24A}" destId="{7048BE79-6E8D-487D-B27E-467B40DAE78F}" srcOrd="0" destOrd="0" presId="urn:microsoft.com/office/officeart/2005/8/layout/hierarchy3"/>
    <dgm:cxn modelId="{E8E7E6E6-69D5-4E9F-9FA6-0394D5280FAF}" type="presParOf" srcId="{B1AAD779-4379-441B-8674-F7EF6827F24A}" destId="{3427C597-7DD1-4524-B384-DDA9F6916DEB}" srcOrd="1" destOrd="0" presId="urn:microsoft.com/office/officeart/2005/8/layout/hierarchy3"/>
    <dgm:cxn modelId="{5167AE55-C783-4565-AEA0-EB4F8C34F2BE}" type="presParOf" srcId="{B7F35CF8-064B-4608-8225-E05FAAD6173B}" destId="{56C5AC3E-B606-4044-82EF-3ED1421EA9E7}" srcOrd="1" destOrd="0" presId="urn:microsoft.com/office/officeart/2005/8/layout/hierarchy3"/>
    <dgm:cxn modelId="{3C320593-D95F-416C-B03C-77D6AD64178E}" type="presParOf" srcId="{56C5AC3E-B606-4044-82EF-3ED1421EA9E7}" destId="{68A02C87-8DE6-46CE-A83F-F10921C8F479}" srcOrd="0" destOrd="0" presId="urn:microsoft.com/office/officeart/2005/8/layout/hierarchy3"/>
    <dgm:cxn modelId="{66178679-D7A7-4E20-A8B4-6281F8BE03C8}" type="presParOf" srcId="{56C5AC3E-B606-4044-82EF-3ED1421EA9E7}" destId="{BAF083C8-F130-4542-806F-C6076382DA44}"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5C06071-5B21-4365-A5C7-EE6DEB77E08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FC7CE18-8F2A-4417-A9FF-94BD255B9363}">
      <dgm:prSet/>
      <dgm:spPr/>
      <dgm:t>
        <a:bodyPr/>
        <a:lstStyle/>
        <a:p>
          <a:pPr algn="ctr" rtl="1"/>
          <a:r>
            <a:rPr lang="fa-IR" dirty="0" smtClean="0"/>
            <a:t>طرح‌های مستقل</a:t>
          </a:r>
          <a:endParaRPr lang="en-US" dirty="0"/>
        </a:p>
      </dgm:t>
    </dgm:pt>
    <dgm:pt modelId="{CDB0769E-277B-4DFB-9B50-905082723770}" type="parTrans" cxnId="{004A5B1D-614D-4852-BB46-F0B89EF869BF}">
      <dgm:prSet/>
      <dgm:spPr/>
      <dgm:t>
        <a:bodyPr/>
        <a:lstStyle/>
        <a:p>
          <a:endParaRPr lang="en-US"/>
        </a:p>
      </dgm:t>
    </dgm:pt>
    <dgm:pt modelId="{F1FACD86-F98F-4930-B1A7-299232F23CDF}" type="sibTrans" cxnId="{004A5B1D-614D-4852-BB46-F0B89EF869BF}">
      <dgm:prSet/>
      <dgm:spPr/>
      <dgm:t>
        <a:bodyPr/>
        <a:lstStyle/>
        <a:p>
          <a:endParaRPr lang="en-US"/>
        </a:p>
      </dgm:t>
    </dgm:pt>
    <dgm:pt modelId="{7500AE28-81BF-4CB5-BA14-CBC20BB2FB2A}">
      <dgm:prSet/>
      <dgm:spPr/>
      <dgm:t>
        <a:bodyPr/>
        <a:lstStyle/>
        <a:p>
          <a:pPr rtl="1"/>
          <a:r>
            <a:rPr lang="fa-IR" dirty="0" smtClean="0"/>
            <a:t>نتایج حاصل از </a:t>
          </a:r>
          <a:r>
            <a:rPr lang="en-US" dirty="0" smtClean="0"/>
            <a:t>NPV</a:t>
          </a:r>
          <a:r>
            <a:rPr lang="fa-IR" dirty="0" smtClean="0"/>
            <a:t> و </a:t>
          </a:r>
          <a:r>
            <a:rPr lang="en-US" dirty="0" smtClean="0"/>
            <a:t>IRR</a:t>
          </a:r>
          <a:r>
            <a:rPr lang="fa-IR" dirty="0" smtClean="0"/>
            <a:t> همسان است.</a:t>
          </a:r>
          <a:endParaRPr lang="en-US" dirty="0"/>
        </a:p>
      </dgm:t>
    </dgm:pt>
    <dgm:pt modelId="{146ECC3D-CEE6-4B32-BAFB-310437D11191}" type="parTrans" cxnId="{4403DE2A-6FCE-4A32-A1B8-6A349170200F}">
      <dgm:prSet/>
      <dgm:spPr/>
      <dgm:t>
        <a:bodyPr/>
        <a:lstStyle/>
        <a:p>
          <a:endParaRPr lang="en-US"/>
        </a:p>
      </dgm:t>
    </dgm:pt>
    <dgm:pt modelId="{3C3CDB95-1B3B-4677-B482-BA46A9507C4F}" type="sibTrans" cxnId="{4403DE2A-6FCE-4A32-A1B8-6A349170200F}">
      <dgm:prSet/>
      <dgm:spPr/>
      <dgm:t>
        <a:bodyPr/>
        <a:lstStyle/>
        <a:p>
          <a:endParaRPr lang="en-US"/>
        </a:p>
      </dgm:t>
    </dgm:pt>
    <dgm:pt modelId="{84E2BC45-8D70-429B-89C7-9B70F6439F3F}">
      <dgm:prSet/>
      <dgm:spPr/>
      <dgm:t>
        <a:bodyPr/>
        <a:lstStyle/>
        <a:p>
          <a:pPr algn="ctr" rtl="1"/>
          <a:r>
            <a:rPr lang="fa-IR" dirty="0" smtClean="0"/>
            <a:t>طرح‌های ناسازگار</a:t>
          </a:r>
          <a:endParaRPr lang="en-US" dirty="0"/>
        </a:p>
      </dgm:t>
    </dgm:pt>
    <dgm:pt modelId="{33CD772F-95FE-4B13-B2FB-E84F45A3D42C}" type="parTrans" cxnId="{1DD73960-EDD7-4CB9-A9B2-4EB50E8218E0}">
      <dgm:prSet/>
      <dgm:spPr/>
      <dgm:t>
        <a:bodyPr/>
        <a:lstStyle/>
        <a:p>
          <a:endParaRPr lang="en-US"/>
        </a:p>
      </dgm:t>
    </dgm:pt>
    <dgm:pt modelId="{2BD9B449-D240-4B69-97E4-9CF0A8D7B792}" type="sibTrans" cxnId="{1DD73960-EDD7-4CB9-A9B2-4EB50E8218E0}">
      <dgm:prSet/>
      <dgm:spPr/>
      <dgm:t>
        <a:bodyPr/>
        <a:lstStyle/>
        <a:p>
          <a:endParaRPr lang="en-US"/>
        </a:p>
      </dgm:t>
    </dgm:pt>
    <dgm:pt modelId="{13AB4E19-0C24-44C8-8CFB-9002C5758C0E}">
      <dgm:prSet/>
      <dgm:spPr/>
      <dgm:t>
        <a:bodyPr/>
        <a:lstStyle/>
        <a:p>
          <a:pPr rtl="1"/>
          <a:r>
            <a:rPr lang="fa-IR" dirty="0" smtClean="0"/>
            <a:t>نتایج حاصل از </a:t>
          </a:r>
          <a:r>
            <a:rPr lang="en-US" dirty="0" smtClean="0"/>
            <a:t>NPV</a:t>
          </a:r>
          <a:r>
            <a:rPr lang="fa-IR" dirty="0" smtClean="0"/>
            <a:t> و</a:t>
          </a:r>
          <a:r>
            <a:rPr lang="en-US" dirty="0" smtClean="0"/>
            <a:t>IRR </a:t>
          </a:r>
          <a:r>
            <a:rPr lang="fa-IR" dirty="0" smtClean="0"/>
            <a:t> ممکن است متعارض باشد.</a:t>
          </a:r>
          <a:endParaRPr lang="en-US" dirty="0"/>
        </a:p>
      </dgm:t>
    </dgm:pt>
    <dgm:pt modelId="{6BD89F30-7C8E-48EE-8C82-2D4EBC55137D}" type="parTrans" cxnId="{BDC35872-84DA-4823-AA41-7A4871CE1F78}">
      <dgm:prSet/>
      <dgm:spPr/>
      <dgm:t>
        <a:bodyPr/>
        <a:lstStyle/>
        <a:p>
          <a:endParaRPr lang="en-US"/>
        </a:p>
      </dgm:t>
    </dgm:pt>
    <dgm:pt modelId="{F6E9721F-90BE-423A-8C3A-1814D783F571}" type="sibTrans" cxnId="{BDC35872-84DA-4823-AA41-7A4871CE1F78}">
      <dgm:prSet/>
      <dgm:spPr/>
      <dgm:t>
        <a:bodyPr/>
        <a:lstStyle/>
        <a:p>
          <a:endParaRPr lang="en-US"/>
        </a:p>
      </dgm:t>
    </dgm:pt>
    <dgm:pt modelId="{FA4C6B57-1A08-4790-A103-CBA1E78927A0}" type="pres">
      <dgm:prSet presAssocID="{C5C06071-5B21-4365-A5C7-EE6DEB77E08D}" presName="linear" presStyleCnt="0">
        <dgm:presLayoutVars>
          <dgm:dir/>
          <dgm:animLvl val="lvl"/>
          <dgm:resizeHandles val="exact"/>
        </dgm:presLayoutVars>
      </dgm:prSet>
      <dgm:spPr/>
      <dgm:t>
        <a:bodyPr/>
        <a:lstStyle/>
        <a:p>
          <a:endParaRPr lang="en-US"/>
        </a:p>
      </dgm:t>
    </dgm:pt>
    <dgm:pt modelId="{61ED4E5D-64D9-493F-8E09-BD7649D6D4F8}" type="pres">
      <dgm:prSet presAssocID="{BFC7CE18-8F2A-4417-A9FF-94BD255B9363}" presName="parentLin" presStyleCnt="0"/>
      <dgm:spPr/>
    </dgm:pt>
    <dgm:pt modelId="{C588F5C4-1CDE-4DF3-AB0D-4234AE270F97}" type="pres">
      <dgm:prSet presAssocID="{BFC7CE18-8F2A-4417-A9FF-94BD255B9363}" presName="parentLeftMargin" presStyleLbl="node1" presStyleIdx="0" presStyleCnt="2"/>
      <dgm:spPr/>
      <dgm:t>
        <a:bodyPr/>
        <a:lstStyle/>
        <a:p>
          <a:endParaRPr lang="en-US"/>
        </a:p>
      </dgm:t>
    </dgm:pt>
    <dgm:pt modelId="{52906912-C10A-4AB0-9B2F-7A1A1AE32645}" type="pres">
      <dgm:prSet presAssocID="{BFC7CE18-8F2A-4417-A9FF-94BD255B9363}" presName="parentText" presStyleLbl="node1" presStyleIdx="0" presStyleCnt="2">
        <dgm:presLayoutVars>
          <dgm:chMax val="0"/>
          <dgm:bulletEnabled val="1"/>
        </dgm:presLayoutVars>
      </dgm:prSet>
      <dgm:spPr/>
      <dgm:t>
        <a:bodyPr/>
        <a:lstStyle/>
        <a:p>
          <a:endParaRPr lang="en-US"/>
        </a:p>
      </dgm:t>
    </dgm:pt>
    <dgm:pt modelId="{8AA52557-0094-4F7E-A896-A8A97CFBE6B7}" type="pres">
      <dgm:prSet presAssocID="{BFC7CE18-8F2A-4417-A9FF-94BD255B9363}" presName="negativeSpace" presStyleCnt="0"/>
      <dgm:spPr/>
    </dgm:pt>
    <dgm:pt modelId="{7C294434-F7BD-4053-883F-FF5023C8DE17}" type="pres">
      <dgm:prSet presAssocID="{BFC7CE18-8F2A-4417-A9FF-94BD255B9363}" presName="childText" presStyleLbl="conFgAcc1" presStyleIdx="0" presStyleCnt="2">
        <dgm:presLayoutVars>
          <dgm:bulletEnabled val="1"/>
        </dgm:presLayoutVars>
      </dgm:prSet>
      <dgm:spPr/>
      <dgm:t>
        <a:bodyPr/>
        <a:lstStyle/>
        <a:p>
          <a:endParaRPr lang="en-US"/>
        </a:p>
      </dgm:t>
    </dgm:pt>
    <dgm:pt modelId="{852BBBA6-BE7A-49C9-92AA-39D6E9F55A98}" type="pres">
      <dgm:prSet presAssocID="{F1FACD86-F98F-4930-B1A7-299232F23CDF}" presName="spaceBetweenRectangles" presStyleCnt="0"/>
      <dgm:spPr/>
    </dgm:pt>
    <dgm:pt modelId="{4A72A737-12CA-411D-AE82-F9F2D9D77FE4}" type="pres">
      <dgm:prSet presAssocID="{84E2BC45-8D70-429B-89C7-9B70F6439F3F}" presName="parentLin" presStyleCnt="0"/>
      <dgm:spPr/>
    </dgm:pt>
    <dgm:pt modelId="{B4061C6D-CEF3-4EAE-95D9-78F7E5444BB4}" type="pres">
      <dgm:prSet presAssocID="{84E2BC45-8D70-429B-89C7-9B70F6439F3F}" presName="parentLeftMargin" presStyleLbl="node1" presStyleIdx="0" presStyleCnt="2"/>
      <dgm:spPr/>
      <dgm:t>
        <a:bodyPr/>
        <a:lstStyle/>
        <a:p>
          <a:endParaRPr lang="en-US"/>
        </a:p>
      </dgm:t>
    </dgm:pt>
    <dgm:pt modelId="{8DC3D89B-018C-4433-B7B0-7A639D039DDC}" type="pres">
      <dgm:prSet presAssocID="{84E2BC45-8D70-429B-89C7-9B70F6439F3F}" presName="parentText" presStyleLbl="node1" presStyleIdx="1" presStyleCnt="2">
        <dgm:presLayoutVars>
          <dgm:chMax val="0"/>
          <dgm:bulletEnabled val="1"/>
        </dgm:presLayoutVars>
      </dgm:prSet>
      <dgm:spPr/>
      <dgm:t>
        <a:bodyPr/>
        <a:lstStyle/>
        <a:p>
          <a:endParaRPr lang="en-US"/>
        </a:p>
      </dgm:t>
    </dgm:pt>
    <dgm:pt modelId="{BC7D319A-487B-4634-9516-967D98566661}" type="pres">
      <dgm:prSet presAssocID="{84E2BC45-8D70-429B-89C7-9B70F6439F3F}" presName="negativeSpace" presStyleCnt="0"/>
      <dgm:spPr/>
    </dgm:pt>
    <dgm:pt modelId="{DC4E4586-4334-4866-9A50-8B5DF0A70B31}" type="pres">
      <dgm:prSet presAssocID="{84E2BC45-8D70-429B-89C7-9B70F6439F3F}" presName="childText" presStyleLbl="conFgAcc1" presStyleIdx="1" presStyleCnt="2">
        <dgm:presLayoutVars>
          <dgm:bulletEnabled val="1"/>
        </dgm:presLayoutVars>
      </dgm:prSet>
      <dgm:spPr/>
      <dgm:t>
        <a:bodyPr/>
        <a:lstStyle/>
        <a:p>
          <a:endParaRPr lang="en-US"/>
        </a:p>
      </dgm:t>
    </dgm:pt>
  </dgm:ptLst>
  <dgm:cxnLst>
    <dgm:cxn modelId="{004A5B1D-614D-4852-BB46-F0B89EF869BF}" srcId="{C5C06071-5B21-4365-A5C7-EE6DEB77E08D}" destId="{BFC7CE18-8F2A-4417-A9FF-94BD255B9363}" srcOrd="0" destOrd="0" parTransId="{CDB0769E-277B-4DFB-9B50-905082723770}" sibTransId="{F1FACD86-F98F-4930-B1A7-299232F23CDF}"/>
    <dgm:cxn modelId="{B8D1173A-D0F9-4270-BE5E-45728984C6FA}" type="presOf" srcId="{C5C06071-5B21-4365-A5C7-EE6DEB77E08D}" destId="{FA4C6B57-1A08-4790-A103-CBA1E78927A0}" srcOrd="0" destOrd="0" presId="urn:microsoft.com/office/officeart/2005/8/layout/list1"/>
    <dgm:cxn modelId="{C3EFE082-31DD-4AF6-9463-2583088D5AB5}" type="presOf" srcId="{BFC7CE18-8F2A-4417-A9FF-94BD255B9363}" destId="{52906912-C10A-4AB0-9B2F-7A1A1AE32645}" srcOrd="1" destOrd="0" presId="urn:microsoft.com/office/officeart/2005/8/layout/list1"/>
    <dgm:cxn modelId="{5E44A1AA-9323-4C65-8CD6-7B5DB4E59060}" type="presOf" srcId="{BFC7CE18-8F2A-4417-A9FF-94BD255B9363}" destId="{C588F5C4-1CDE-4DF3-AB0D-4234AE270F97}" srcOrd="0" destOrd="0" presId="urn:microsoft.com/office/officeart/2005/8/layout/list1"/>
    <dgm:cxn modelId="{D8A6EA4F-FEAA-4501-B24B-1AEDF77576AF}" type="presOf" srcId="{7500AE28-81BF-4CB5-BA14-CBC20BB2FB2A}" destId="{7C294434-F7BD-4053-883F-FF5023C8DE17}" srcOrd="0" destOrd="0" presId="urn:microsoft.com/office/officeart/2005/8/layout/list1"/>
    <dgm:cxn modelId="{5E0B3B60-C53B-4175-B3B9-52B6E8D17A31}" type="presOf" srcId="{84E2BC45-8D70-429B-89C7-9B70F6439F3F}" destId="{8DC3D89B-018C-4433-B7B0-7A639D039DDC}" srcOrd="1" destOrd="0" presId="urn:microsoft.com/office/officeart/2005/8/layout/list1"/>
    <dgm:cxn modelId="{BDC35872-84DA-4823-AA41-7A4871CE1F78}" srcId="{84E2BC45-8D70-429B-89C7-9B70F6439F3F}" destId="{13AB4E19-0C24-44C8-8CFB-9002C5758C0E}" srcOrd="0" destOrd="0" parTransId="{6BD89F30-7C8E-48EE-8C82-2D4EBC55137D}" sibTransId="{F6E9721F-90BE-423A-8C3A-1814D783F571}"/>
    <dgm:cxn modelId="{57D24BC4-B686-4DB1-B5AC-562212FA681F}" type="presOf" srcId="{13AB4E19-0C24-44C8-8CFB-9002C5758C0E}" destId="{DC4E4586-4334-4866-9A50-8B5DF0A70B31}" srcOrd="0" destOrd="0" presId="urn:microsoft.com/office/officeart/2005/8/layout/list1"/>
    <dgm:cxn modelId="{4403DE2A-6FCE-4A32-A1B8-6A349170200F}" srcId="{BFC7CE18-8F2A-4417-A9FF-94BD255B9363}" destId="{7500AE28-81BF-4CB5-BA14-CBC20BB2FB2A}" srcOrd="0" destOrd="0" parTransId="{146ECC3D-CEE6-4B32-BAFB-310437D11191}" sibTransId="{3C3CDB95-1B3B-4677-B482-BA46A9507C4F}"/>
    <dgm:cxn modelId="{1DD73960-EDD7-4CB9-A9B2-4EB50E8218E0}" srcId="{C5C06071-5B21-4365-A5C7-EE6DEB77E08D}" destId="{84E2BC45-8D70-429B-89C7-9B70F6439F3F}" srcOrd="1" destOrd="0" parTransId="{33CD772F-95FE-4B13-B2FB-E84F45A3D42C}" sibTransId="{2BD9B449-D240-4B69-97E4-9CF0A8D7B792}"/>
    <dgm:cxn modelId="{A86A8374-3DED-4A32-8C9D-1A373D2E41AE}" type="presOf" srcId="{84E2BC45-8D70-429B-89C7-9B70F6439F3F}" destId="{B4061C6D-CEF3-4EAE-95D9-78F7E5444BB4}" srcOrd="0" destOrd="0" presId="urn:microsoft.com/office/officeart/2005/8/layout/list1"/>
    <dgm:cxn modelId="{C0D17E53-33F0-4441-B8FD-DD5E7F4DC0F9}" type="presParOf" srcId="{FA4C6B57-1A08-4790-A103-CBA1E78927A0}" destId="{61ED4E5D-64D9-493F-8E09-BD7649D6D4F8}" srcOrd="0" destOrd="0" presId="urn:microsoft.com/office/officeart/2005/8/layout/list1"/>
    <dgm:cxn modelId="{CFDFB631-3749-4384-8095-C1F9E3C5BA73}" type="presParOf" srcId="{61ED4E5D-64D9-493F-8E09-BD7649D6D4F8}" destId="{C588F5C4-1CDE-4DF3-AB0D-4234AE270F97}" srcOrd="0" destOrd="0" presId="urn:microsoft.com/office/officeart/2005/8/layout/list1"/>
    <dgm:cxn modelId="{ECFEC80E-E938-497C-A5D8-BA72FD133E94}" type="presParOf" srcId="{61ED4E5D-64D9-493F-8E09-BD7649D6D4F8}" destId="{52906912-C10A-4AB0-9B2F-7A1A1AE32645}" srcOrd="1" destOrd="0" presId="urn:microsoft.com/office/officeart/2005/8/layout/list1"/>
    <dgm:cxn modelId="{A3EF0C5D-ACDC-44B9-80C5-DA91A362EF4F}" type="presParOf" srcId="{FA4C6B57-1A08-4790-A103-CBA1E78927A0}" destId="{8AA52557-0094-4F7E-A896-A8A97CFBE6B7}" srcOrd="1" destOrd="0" presId="urn:microsoft.com/office/officeart/2005/8/layout/list1"/>
    <dgm:cxn modelId="{CFE6EF20-A5DD-4AD6-99C4-53A596B8D116}" type="presParOf" srcId="{FA4C6B57-1A08-4790-A103-CBA1E78927A0}" destId="{7C294434-F7BD-4053-883F-FF5023C8DE17}" srcOrd="2" destOrd="0" presId="urn:microsoft.com/office/officeart/2005/8/layout/list1"/>
    <dgm:cxn modelId="{A8839A3F-8038-456B-97D0-4CBD663EE1F7}" type="presParOf" srcId="{FA4C6B57-1A08-4790-A103-CBA1E78927A0}" destId="{852BBBA6-BE7A-49C9-92AA-39D6E9F55A98}" srcOrd="3" destOrd="0" presId="urn:microsoft.com/office/officeart/2005/8/layout/list1"/>
    <dgm:cxn modelId="{A0D74D2E-ED82-4259-A7FD-0EC12EE365F9}" type="presParOf" srcId="{FA4C6B57-1A08-4790-A103-CBA1E78927A0}" destId="{4A72A737-12CA-411D-AE82-F9F2D9D77FE4}" srcOrd="4" destOrd="0" presId="urn:microsoft.com/office/officeart/2005/8/layout/list1"/>
    <dgm:cxn modelId="{C2E4ED0E-DF5B-436E-B682-5E2867294155}" type="presParOf" srcId="{4A72A737-12CA-411D-AE82-F9F2D9D77FE4}" destId="{B4061C6D-CEF3-4EAE-95D9-78F7E5444BB4}" srcOrd="0" destOrd="0" presId="urn:microsoft.com/office/officeart/2005/8/layout/list1"/>
    <dgm:cxn modelId="{413C7188-0796-4924-8FBB-F2BADDB98239}" type="presParOf" srcId="{4A72A737-12CA-411D-AE82-F9F2D9D77FE4}" destId="{8DC3D89B-018C-4433-B7B0-7A639D039DDC}" srcOrd="1" destOrd="0" presId="urn:microsoft.com/office/officeart/2005/8/layout/list1"/>
    <dgm:cxn modelId="{7D6E0CDC-455B-4B31-8996-7F2A9F865245}" type="presParOf" srcId="{FA4C6B57-1A08-4790-A103-CBA1E78927A0}" destId="{BC7D319A-487B-4634-9516-967D98566661}" srcOrd="5" destOrd="0" presId="urn:microsoft.com/office/officeart/2005/8/layout/list1"/>
    <dgm:cxn modelId="{DF537F82-4EA9-479C-A140-D1DEAE807DE9}" type="presParOf" srcId="{FA4C6B57-1A08-4790-A103-CBA1E78927A0}" destId="{DC4E4586-4334-4866-9A50-8B5DF0A70B31}"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37F436B-2E3F-402A-B0D6-66D532AAECBC}"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B1836FCD-5FBC-46E2-8290-E3FECD13DC4E}">
      <dgm:prSet/>
      <dgm:spPr/>
      <dgm:t>
        <a:bodyPr/>
        <a:lstStyle/>
        <a:p>
          <a:pPr rtl="1"/>
          <a:r>
            <a:rPr lang="fa-IR" dirty="0" smtClean="0">
              <a:cs typeface="B Zar" pitchFamily="2" charset="-78"/>
            </a:rPr>
            <a:t>مفروضات </a:t>
          </a:r>
          <a:r>
            <a:rPr lang="en-US" dirty="0" smtClean="0">
              <a:cs typeface="B Zar" pitchFamily="2" charset="-78"/>
            </a:rPr>
            <a:t>NPV</a:t>
          </a:r>
          <a:r>
            <a:rPr lang="fa-IR" dirty="0" smtClean="0">
              <a:cs typeface="B Zar" pitchFamily="2" charset="-78"/>
            </a:rPr>
            <a:t> و </a:t>
          </a:r>
          <a:r>
            <a:rPr lang="en-US" dirty="0" smtClean="0">
              <a:cs typeface="B Zar" pitchFamily="2" charset="-78"/>
            </a:rPr>
            <a:t>IRR</a:t>
          </a:r>
          <a:r>
            <a:rPr lang="fa-IR" dirty="0" smtClean="0">
              <a:cs typeface="B Zar" pitchFamily="2" charset="-78"/>
            </a:rPr>
            <a:t> در مورد سرمایه‌گذاری مجدد جریان‌های نقدی</a:t>
          </a:r>
          <a:endParaRPr lang="en-US" dirty="0">
            <a:cs typeface="B Zar" pitchFamily="2" charset="-78"/>
          </a:endParaRPr>
        </a:p>
      </dgm:t>
    </dgm:pt>
    <dgm:pt modelId="{6C330FB3-FAA4-4167-94FB-01A3A982ED3B}" type="parTrans" cxnId="{CEB816E0-F785-4BF1-BE8B-239648311C6E}">
      <dgm:prSet/>
      <dgm:spPr/>
      <dgm:t>
        <a:bodyPr/>
        <a:lstStyle/>
        <a:p>
          <a:endParaRPr lang="en-US">
            <a:cs typeface="B Zar" pitchFamily="2" charset="-78"/>
          </a:endParaRPr>
        </a:p>
      </dgm:t>
    </dgm:pt>
    <dgm:pt modelId="{15F64F51-F5C8-485E-9514-2D2E1546FF7F}" type="sibTrans" cxnId="{CEB816E0-F785-4BF1-BE8B-239648311C6E}">
      <dgm:prSet/>
      <dgm:spPr/>
      <dgm:t>
        <a:bodyPr/>
        <a:lstStyle/>
        <a:p>
          <a:endParaRPr lang="en-US">
            <a:cs typeface="B Zar" pitchFamily="2" charset="-78"/>
          </a:endParaRPr>
        </a:p>
      </dgm:t>
    </dgm:pt>
    <dgm:pt modelId="{A1E91EFA-135B-4EA9-B0FE-4C86935BFFEF}">
      <dgm:prSet/>
      <dgm:spPr/>
      <dgm:t>
        <a:bodyPr/>
        <a:lstStyle/>
        <a:p>
          <a:pPr rtl="1"/>
          <a:r>
            <a:rPr lang="fa-IR" dirty="0" smtClean="0">
              <a:cs typeface="B Zar" pitchFamily="2" charset="-78"/>
            </a:rPr>
            <a:t>در </a:t>
          </a:r>
          <a:r>
            <a:rPr lang="en-US" dirty="0" smtClean="0">
              <a:cs typeface="B Zar" pitchFamily="2" charset="-78"/>
            </a:rPr>
            <a:t>NPV</a:t>
          </a:r>
          <a:r>
            <a:rPr lang="fa-IR" dirty="0" smtClean="0">
              <a:cs typeface="B Zar" pitchFamily="2" charset="-78"/>
            </a:rPr>
            <a:t> فرض می‌شود جریان‌های نقدی با نرخ هزینۀ سرمایه، سرمایه‌گذاری مجدد می‌شود.</a:t>
          </a:r>
          <a:endParaRPr lang="en-US" dirty="0">
            <a:cs typeface="B Zar" pitchFamily="2" charset="-78"/>
          </a:endParaRPr>
        </a:p>
      </dgm:t>
    </dgm:pt>
    <dgm:pt modelId="{DD3BE526-953C-4EA4-8DF6-C3E80ED424FA}" type="parTrans" cxnId="{5778E905-4AFB-45EC-B538-BE812F48374F}">
      <dgm:prSet/>
      <dgm:spPr/>
      <dgm:t>
        <a:bodyPr/>
        <a:lstStyle/>
        <a:p>
          <a:endParaRPr lang="en-US">
            <a:cs typeface="B Zar" pitchFamily="2" charset="-78"/>
          </a:endParaRPr>
        </a:p>
      </dgm:t>
    </dgm:pt>
    <dgm:pt modelId="{A0CEB5C0-D216-46DA-A986-724CA9DA2029}" type="sibTrans" cxnId="{5778E905-4AFB-45EC-B538-BE812F48374F}">
      <dgm:prSet/>
      <dgm:spPr/>
      <dgm:t>
        <a:bodyPr/>
        <a:lstStyle/>
        <a:p>
          <a:endParaRPr lang="en-US">
            <a:cs typeface="B Zar" pitchFamily="2" charset="-78"/>
          </a:endParaRPr>
        </a:p>
      </dgm:t>
    </dgm:pt>
    <dgm:pt modelId="{AC068AB3-682E-42FB-93F7-8C822F231686}">
      <dgm:prSet/>
      <dgm:spPr/>
      <dgm:t>
        <a:bodyPr/>
        <a:lstStyle/>
        <a:p>
          <a:pPr rtl="1"/>
          <a:r>
            <a:rPr lang="fa-IR" dirty="0" smtClean="0">
              <a:cs typeface="B Zar" pitchFamily="2" charset="-78"/>
            </a:rPr>
            <a:t>در </a:t>
          </a:r>
          <a:r>
            <a:rPr lang="en-US" dirty="0" smtClean="0">
              <a:cs typeface="B Zar" pitchFamily="2" charset="-78"/>
            </a:rPr>
            <a:t>IRR</a:t>
          </a:r>
          <a:r>
            <a:rPr lang="fa-IR" dirty="0" smtClean="0">
              <a:cs typeface="B Zar" pitchFamily="2" charset="-78"/>
            </a:rPr>
            <a:t> فرض می‌شود جریان‌های نقدی با نرخ بازده داخلی، سرمایه‌گذاری مجدد می‌شود.</a:t>
          </a:r>
          <a:endParaRPr lang="en-US" dirty="0">
            <a:cs typeface="B Zar" pitchFamily="2" charset="-78"/>
          </a:endParaRPr>
        </a:p>
      </dgm:t>
    </dgm:pt>
    <dgm:pt modelId="{48AAB124-1D97-4674-AF39-FD91DF020F81}" type="parTrans" cxnId="{A03C6549-7367-46C9-BDDA-3838834BFB3C}">
      <dgm:prSet/>
      <dgm:spPr/>
      <dgm:t>
        <a:bodyPr/>
        <a:lstStyle/>
        <a:p>
          <a:endParaRPr lang="en-US">
            <a:cs typeface="B Zar" pitchFamily="2" charset="-78"/>
          </a:endParaRPr>
        </a:p>
      </dgm:t>
    </dgm:pt>
    <dgm:pt modelId="{F8E3F928-C9AB-4569-A0A1-0B83494AF934}" type="sibTrans" cxnId="{A03C6549-7367-46C9-BDDA-3838834BFB3C}">
      <dgm:prSet/>
      <dgm:spPr/>
      <dgm:t>
        <a:bodyPr/>
        <a:lstStyle/>
        <a:p>
          <a:endParaRPr lang="en-US">
            <a:cs typeface="B Zar" pitchFamily="2" charset="-78"/>
          </a:endParaRPr>
        </a:p>
      </dgm:t>
    </dgm:pt>
    <dgm:pt modelId="{F0BCC695-B26C-4111-BB88-0E495EB6B268}" type="pres">
      <dgm:prSet presAssocID="{E37F436B-2E3F-402A-B0D6-66D532AAECBC}" presName="composite" presStyleCnt="0">
        <dgm:presLayoutVars>
          <dgm:chMax val="1"/>
          <dgm:dir/>
          <dgm:resizeHandles val="exact"/>
        </dgm:presLayoutVars>
      </dgm:prSet>
      <dgm:spPr/>
      <dgm:t>
        <a:bodyPr/>
        <a:lstStyle/>
        <a:p>
          <a:endParaRPr lang="en-US"/>
        </a:p>
      </dgm:t>
    </dgm:pt>
    <dgm:pt modelId="{C21A54E8-8437-4CDC-9D08-018E0A6B313F}" type="pres">
      <dgm:prSet presAssocID="{B1836FCD-5FBC-46E2-8290-E3FECD13DC4E}" presName="roof" presStyleLbl="dkBgShp" presStyleIdx="0" presStyleCnt="2"/>
      <dgm:spPr/>
      <dgm:t>
        <a:bodyPr/>
        <a:lstStyle/>
        <a:p>
          <a:endParaRPr lang="en-US"/>
        </a:p>
      </dgm:t>
    </dgm:pt>
    <dgm:pt modelId="{37A8C84E-7CFF-4978-97BD-F70D39090032}" type="pres">
      <dgm:prSet presAssocID="{B1836FCD-5FBC-46E2-8290-E3FECD13DC4E}" presName="pillars" presStyleCnt="0"/>
      <dgm:spPr/>
    </dgm:pt>
    <dgm:pt modelId="{F96CE38B-D559-4B3A-8D0E-C0281E58F0F5}" type="pres">
      <dgm:prSet presAssocID="{B1836FCD-5FBC-46E2-8290-E3FECD13DC4E}" presName="pillar1" presStyleLbl="node1" presStyleIdx="0" presStyleCnt="2">
        <dgm:presLayoutVars>
          <dgm:bulletEnabled val="1"/>
        </dgm:presLayoutVars>
      </dgm:prSet>
      <dgm:spPr/>
      <dgm:t>
        <a:bodyPr/>
        <a:lstStyle/>
        <a:p>
          <a:endParaRPr lang="en-US"/>
        </a:p>
      </dgm:t>
    </dgm:pt>
    <dgm:pt modelId="{B5A7399B-3BC6-4D5B-831D-7330E862D843}" type="pres">
      <dgm:prSet presAssocID="{AC068AB3-682E-42FB-93F7-8C822F231686}" presName="pillarX" presStyleLbl="node1" presStyleIdx="1" presStyleCnt="2">
        <dgm:presLayoutVars>
          <dgm:bulletEnabled val="1"/>
        </dgm:presLayoutVars>
      </dgm:prSet>
      <dgm:spPr/>
      <dgm:t>
        <a:bodyPr/>
        <a:lstStyle/>
        <a:p>
          <a:endParaRPr lang="en-US"/>
        </a:p>
      </dgm:t>
    </dgm:pt>
    <dgm:pt modelId="{4CDA7115-6903-4F2B-BD85-42CE4882E645}" type="pres">
      <dgm:prSet presAssocID="{B1836FCD-5FBC-46E2-8290-E3FECD13DC4E}" presName="base" presStyleLbl="dkBgShp" presStyleIdx="1" presStyleCnt="2"/>
      <dgm:spPr/>
    </dgm:pt>
  </dgm:ptLst>
  <dgm:cxnLst>
    <dgm:cxn modelId="{4F745936-F599-47AC-9F75-471DA4A5A68A}" type="presOf" srcId="{A1E91EFA-135B-4EA9-B0FE-4C86935BFFEF}" destId="{F96CE38B-D559-4B3A-8D0E-C0281E58F0F5}" srcOrd="0" destOrd="0" presId="urn:microsoft.com/office/officeart/2005/8/layout/hList3"/>
    <dgm:cxn modelId="{13B06BBC-B1C2-45E7-BDA5-E6DFD80463BC}" type="presOf" srcId="{B1836FCD-5FBC-46E2-8290-E3FECD13DC4E}" destId="{C21A54E8-8437-4CDC-9D08-018E0A6B313F}" srcOrd="0" destOrd="0" presId="urn:microsoft.com/office/officeart/2005/8/layout/hList3"/>
    <dgm:cxn modelId="{8B1424AF-5A50-4D63-992C-455E76FE16A3}" type="presOf" srcId="{E37F436B-2E3F-402A-B0D6-66D532AAECBC}" destId="{F0BCC695-B26C-4111-BB88-0E495EB6B268}" srcOrd="0" destOrd="0" presId="urn:microsoft.com/office/officeart/2005/8/layout/hList3"/>
    <dgm:cxn modelId="{CEB816E0-F785-4BF1-BE8B-239648311C6E}" srcId="{E37F436B-2E3F-402A-B0D6-66D532AAECBC}" destId="{B1836FCD-5FBC-46E2-8290-E3FECD13DC4E}" srcOrd="0" destOrd="0" parTransId="{6C330FB3-FAA4-4167-94FB-01A3A982ED3B}" sibTransId="{15F64F51-F5C8-485E-9514-2D2E1546FF7F}"/>
    <dgm:cxn modelId="{A03C6549-7367-46C9-BDDA-3838834BFB3C}" srcId="{B1836FCD-5FBC-46E2-8290-E3FECD13DC4E}" destId="{AC068AB3-682E-42FB-93F7-8C822F231686}" srcOrd="1" destOrd="0" parTransId="{48AAB124-1D97-4674-AF39-FD91DF020F81}" sibTransId="{F8E3F928-C9AB-4569-A0A1-0B83494AF934}"/>
    <dgm:cxn modelId="{61741B59-1C3E-4D17-B9BD-D08D71F471D4}" type="presOf" srcId="{AC068AB3-682E-42FB-93F7-8C822F231686}" destId="{B5A7399B-3BC6-4D5B-831D-7330E862D843}" srcOrd="0" destOrd="0" presId="urn:microsoft.com/office/officeart/2005/8/layout/hList3"/>
    <dgm:cxn modelId="{5778E905-4AFB-45EC-B538-BE812F48374F}" srcId="{B1836FCD-5FBC-46E2-8290-E3FECD13DC4E}" destId="{A1E91EFA-135B-4EA9-B0FE-4C86935BFFEF}" srcOrd="0" destOrd="0" parTransId="{DD3BE526-953C-4EA4-8DF6-C3E80ED424FA}" sibTransId="{A0CEB5C0-D216-46DA-A986-724CA9DA2029}"/>
    <dgm:cxn modelId="{CD374EBB-8908-471A-B2C4-91A883B71ED7}" type="presParOf" srcId="{F0BCC695-B26C-4111-BB88-0E495EB6B268}" destId="{C21A54E8-8437-4CDC-9D08-018E0A6B313F}" srcOrd="0" destOrd="0" presId="urn:microsoft.com/office/officeart/2005/8/layout/hList3"/>
    <dgm:cxn modelId="{6C397877-203B-400E-BAA7-2588C8DCC3B1}" type="presParOf" srcId="{F0BCC695-B26C-4111-BB88-0E495EB6B268}" destId="{37A8C84E-7CFF-4978-97BD-F70D39090032}" srcOrd="1" destOrd="0" presId="urn:microsoft.com/office/officeart/2005/8/layout/hList3"/>
    <dgm:cxn modelId="{65CD39DA-B18F-462F-9F57-FE19517044A3}" type="presParOf" srcId="{37A8C84E-7CFF-4978-97BD-F70D39090032}" destId="{F96CE38B-D559-4B3A-8D0E-C0281E58F0F5}" srcOrd="0" destOrd="0" presId="urn:microsoft.com/office/officeart/2005/8/layout/hList3"/>
    <dgm:cxn modelId="{CE64C169-AFB2-4D14-B5A5-7538AA9EF815}" type="presParOf" srcId="{37A8C84E-7CFF-4978-97BD-F70D39090032}" destId="{B5A7399B-3BC6-4D5B-831D-7330E862D843}" srcOrd="1" destOrd="0" presId="urn:microsoft.com/office/officeart/2005/8/layout/hList3"/>
    <dgm:cxn modelId="{51C66137-B067-475D-B1A5-D46C30B9AC22}" type="presParOf" srcId="{F0BCC695-B26C-4111-BB88-0E495EB6B268}" destId="{4CDA7115-6903-4F2B-BD85-42CE4882E645}"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D4EC37-6554-40E7-BB9A-A50D42BCE0A7}"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7C63684F-1F66-4CFA-8EB5-039D180626BB}">
      <dgm:prSet/>
      <dgm:spPr/>
      <dgm:t>
        <a:bodyPr/>
        <a:lstStyle/>
        <a:p>
          <a:pPr algn="ctr" rtl="1"/>
          <a:r>
            <a:rPr lang="fa-IR" dirty="0" smtClean="0">
              <a:cs typeface="B Zar" pitchFamily="2" charset="-78"/>
            </a:rPr>
            <a:t>طرح‌های غیرعادی سرمایه‌ای</a:t>
          </a:r>
          <a:endParaRPr lang="en-US" dirty="0">
            <a:cs typeface="B Zar" pitchFamily="2" charset="-78"/>
          </a:endParaRPr>
        </a:p>
      </dgm:t>
    </dgm:pt>
    <dgm:pt modelId="{CA994350-A536-49E8-8576-A397F5602F5F}" type="parTrans" cxnId="{6D069631-4377-46AF-8C18-2C3482260F79}">
      <dgm:prSet/>
      <dgm:spPr/>
      <dgm:t>
        <a:bodyPr/>
        <a:lstStyle/>
        <a:p>
          <a:pPr algn="justLow"/>
          <a:endParaRPr lang="en-US">
            <a:cs typeface="B Zar" pitchFamily="2" charset="-78"/>
          </a:endParaRPr>
        </a:p>
      </dgm:t>
    </dgm:pt>
    <dgm:pt modelId="{2D35688C-650A-456F-8CFA-BBA4D288275F}" type="sibTrans" cxnId="{6D069631-4377-46AF-8C18-2C3482260F79}">
      <dgm:prSet/>
      <dgm:spPr/>
      <dgm:t>
        <a:bodyPr/>
        <a:lstStyle/>
        <a:p>
          <a:pPr algn="justLow"/>
          <a:endParaRPr lang="en-US">
            <a:cs typeface="B Zar" pitchFamily="2" charset="-78"/>
          </a:endParaRPr>
        </a:p>
      </dgm:t>
    </dgm:pt>
    <dgm:pt modelId="{F2A610EA-D0F4-4FCB-878C-4B2BFF69947C}">
      <dgm:prSet/>
      <dgm:spPr/>
      <dgm:t>
        <a:bodyPr/>
        <a:lstStyle/>
        <a:p>
          <a:pPr algn="justLow" rtl="1"/>
          <a:r>
            <a:rPr lang="fa-IR" dirty="0" smtClean="0">
              <a:cs typeface="B Zar" pitchFamily="2" charset="-78"/>
            </a:rPr>
            <a:t>طرح‌هایی است که الگوی جریان‌های نقدی آن از الگوی متعارف </a:t>
          </a:r>
          <a:r>
            <a:rPr lang="en-US" dirty="0" smtClean="0">
              <a:cs typeface="B Zar" pitchFamily="2" charset="-78"/>
            </a:rPr>
            <a:t>-++</a:t>
          </a:r>
          <a:r>
            <a:rPr lang="fa-IR" dirty="0" smtClean="0">
              <a:cs typeface="B Zar" pitchFamily="2" charset="-78"/>
            </a:rPr>
            <a:t> تبعیت نمی‌کند.</a:t>
          </a:r>
          <a:endParaRPr lang="en-US" dirty="0">
            <a:cs typeface="B Zar" pitchFamily="2" charset="-78"/>
          </a:endParaRPr>
        </a:p>
      </dgm:t>
    </dgm:pt>
    <dgm:pt modelId="{8F80F4FE-78F1-460B-9C03-895D29BC1960}" type="parTrans" cxnId="{18FB4305-6187-4976-871A-F694E127B235}">
      <dgm:prSet/>
      <dgm:spPr/>
      <dgm:t>
        <a:bodyPr/>
        <a:lstStyle/>
        <a:p>
          <a:pPr algn="justLow"/>
          <a:endParaRPr lang="en-US">
            <a:cs typeface="B Zar" pitchFamily="2" charset="-78"/>
          </a:endParaRPr>
        </a:p>
      </dgm:t>
    </dgm:pt>
    <dgm:pt modelId="{23A6DD38-5294-4854-B541-0E1F079EA072}" type="sibTrans" cxnId="{18FB4305-6187-4976-871A-F694E127B235}">
      <dgm:prSet/>
      <dgm:spPr/>
      <dgm:t>
        <a:bodyPr/>
        <a:lstStyle/>
        <a:p>
          <a:pPr algn="justLow"/>
          <a:endParaRPr lang="en-US">
            <a:cs typeface="B Zar" pitchFamily="2" charset="-78"/>
          </a:endParaRPr>
        </a:p>
      </dgm:t>
    </dgm:pt>
    <dgm:pt modelId="{F6B57722-15DE-4A47-9860-2B3F6D3B0B5D}" type="pres">
      <dgm:prSet presAssocID="{53D4EC37-6554-40E7-BB9A-A50D42BCE0A7}" presName="Name0" presStyleCnt="0">
        <dgm:presLayoutVars>
          <dgm:dir/>
          <dgm:animLvl val="lvl"/>
          <dgm:resizeHandles val="exact"/>
        </dgm:presLayoutVars>
      </dgm:prSet>
      <dgm:spPr/>
      <dgm:t>
        <a:bodyPr/>
        <a:lstStyle/>
        <a:p>
          <a:endParaRPr lang="en-US"/>
        </a:p>
      </dgm:t>
    </dgm:pt>
    <dgm:pt modelId="{BBD17F54-5D83-4206-A804-A57D08754D4F}" type="pres">
      <dgm:prSet presAssocID="{7C63684F-1F66-4CFA-8EB5-039D180626BB}" presName="composite" presStyleCnt="0"/>
      <dgm:spPr/>
    </dgm:pt>
    <dgm:pt modelId="{872654CB-9085-40C0-A573-4C9F86F1D5E1}" type="pres">
      <dgm:prSet presAssocID="{7C63684F-1F66-4CFA-8EB5-039D180626BB}" presName="parTx" presStyleLbl="alignNode1" presStyleIdx="0" presStyleCnt="1">
        <dgm:presLayoutVars>
          <dgm:chMax val="0"/>
          <dgm:chPref val="0"/>
          <dgm:bulletEnabled val="1"/>
        </dgm:presLayoutVars>
      </dgm:prSet>
      <dgm:spPr/>
      <dgm:t>
        <a:bodyPr/>
        <a:lstStyle/>
        <a:p>
          <a:endParaRPr lang="en-US"/>
        </a:p>
      </dgm:t>
    </dgm:pt>
    <dgm:pt modelId="{45C7BB51-DFA6-405D-BF24-E055C6AD7D1E}" type="pres">
      <dgm:prSet presAssocID="{7C63684F-1F66-4CFA-8EB5-039D180626BB}" presName="desTx" presStyleLbl="alignAccFollowNode1" presStyleIdx="0" presStyleCnt="1">
        <dgm:presLayoutVars>
          <dgm:bulletEnabled val="1"/>
        </dgm:presLayoutVars>
      </dgm:prSet>
      <dgm:spPr/>
      <dgm:t>
        <a:bodyPr/>
        <a:lstStyle/>
        <a:p>
          <a:endParaRPr lang="en-US"/>
        </a:p>
      </dgm:t>
    </dgm:pt>
  </dgm:ptLst>
  <dgm:cxnLst>
    <dgm:cxn modelId="{6D069631-4377-46AF-8C18-2C3482260F79}" srcId="{53D4EC37-6554-40E7-BB9A-A50D42BCE0A7}" destId="{7C63684F-1F66-4CFA-8EB5-039D180626BB}" srcOrd="0" destOrd="0" parTransId="{CA994350-A536-49E8-8576-A397F5602F5F}" sibTransId="{2D35688C-650A-456F-8CFA-BBA4D288275F}"/>
    <dgm:cxn modelId="{18FB4305-6187-4976-871A-F694E127B235}" srcId="{7C63684F-1F66-4CFA-8EB5-039D180626BB}" destId="{F2A610EA-D0F4-4FCB-878C-4B2BFF69947C}" srcOrd="0" destOrd="0" parTransId="{8F80F4FE-78F1-460B-9C03-895D29BC1960}" sibTransId="{23A6DD38-5294-4854-B541-0E1F079EA072}"/>
    <dgm:cxn modelId="{6B7B3C67-ABA3-40B1-BA0C-FFA72CCE1BD8}" type="presOf" srcId="{7C63684F-1F66-4CFA-8EB5-039D180626BB}" destId="{872654CB-9085-40C0-A573-4C9F86F1D5E1}" srcOrd="0" destOrd="0" presId="urn:microsoft.com/office/officeart/2005/8/layout/hList1"/>
    <dgm:cxn modelId="{90445B44-725D-49DC-A26B-5AF9FC819A44}" type="presOf" srcId="{53D4EC37-6554-40E7-BB9A-A50D42BCE0A7}" destId="{F6B57722-15DE-4A47-9860-2B3F6D3B0B5D}" srcOrd="0" destOrd="0" presId="urn:microsoft.com/office/officeart/2005/8/layout/hList1"/>
    <dgm:cxn modelId="{45F1EBF4-B24D-432D-9504-01F12322DEA1}" type="presOf" srcId="{F2A610EA-D0F4-4FCB-878C-4B2BFF69947C}" destId="{45C7BB51-DFA6-405D-BF24-E055C6AD7D1E}" srcOrd="0" destOrd="0" presId="urn:microsoft.com/office/officeart/2005/8/layout/hList1"/>
    <dgm:cxn modelId="{C40254DB-58BA-421F-AFA3-7E8708AD56A6}" type="presParOf" srcId="{F6B57722-15DE-4A47-9860-2B3F6D3B0B5D}" destId="{BBD17F54-5D83-4206-A804-A57D08754D4F}" srcOrd="0" destOrd="0" presId="urn:microsoft.com/office/officeart/2005/8/layout/hList1"/>
    <dgm:cxn modelId="{710AC242-7BDD-4F94-AC79-9D3987702A47}" type="presParOf" srcId="{BBD17F54-5D83-4206-A804-A57D08754D4F}" destId="{872654CB-9085-40C0-A573-4C9F86F1D5E1}" srcOrd="0" destOrd="0" presId="urn:microsoft.com/office/officeart/2005/8/layout/hList1"/>
    <dgm:cxn modelId="{62BB1283-4A3D-4C65-9DDD-4D739E2D8CCA}" type="presParOf" srcId="{BBD17F54-5D83-4206-A804-A57D08754D4F}" destId="{45C7BB51-DFA6-405D-BF24-E055C6AD7D1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0FA3E05-2433-4E37-87E3-72E65829997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BB00AF8B-A467-4028-ABF8-785C2E3D768A}">
      <dgm:prSet/>
      <dgm:spPr/>
      <dgm:t>
        <a:bodyPr/>
        <a:lstStyle/>
        <a:p>
          <a:pPr rtl="1"/>
          <a:r>
            <a:rPr lang="fa-IR" dirty="0" smtClean="0">
              <a:cs typeface="B Titr" pitchFamily="2" charset="-78"/>
            </a:rPr>
            <a:t>نرخ بازده داخلی تعدیل‌شده</a:t>
          </a:r>
          <a:endParaRPr lang="en-US" dirty="0">
            <a:cs typeface="B Titr" pitchFamily="2" charset="-78"/>
          </a:endParaRPr>
        </a:p>
      </dgm:t>
    </dgm:pt>
    <dgm:pt modelId="{CBE9C3F2-89CE-4C64-A5F8-8A9953E653DE}" type="parTrans" cxnId="{43F2FAC5-B3E6-49A4-959D-12446CE7A0D6}">
      <dgm:prSet/>
      <dgm:spPr/>
      <dgm:t>
        <a:bodyPr/>
        <a:lstStyle/>
        <a:p>
          <a:endParaRPr lang="en-US"/>
        </a:p>
      </dgm:t>
    </dgm:pt>
    <dgm:pt modelId="{2A607D33-7D5D-482E-98EB-2E7992F7CF5C}" type="sibTrans" cxnId="{43F2FAC5-B3E6-49A4-959D-12446CE7A0D6}">
      <dgm:prSet/>
      <dgm:spPr/>
      <dgm:t>
        <a:bodyPr/>
        <a:lstStyle/>
        <a:p>
          <a:endParaRPr lang="en-US"/>
        </a:p>
      </dgm:t>
    </dgm:pt>
    <dgm:pt modelId="{F9963DB1-D78C-4632-8C35-0F2FA2107826}">
      <dgm:prSet/>
      <dgm:spPr/>
      <dgm:t>
        <a:bodyPr/>
        <a:lstStyle/>
        <a:p>
          <a:pPr rtl="1"/>
          <a:endParaRPr lang="en-US" dirty="0"/>
        </a:p>
      </dgm:t>
    </dgm:pt>
    <dgm:pt modelId="{ADCE4D5A-96A6-4242-A744-F26971A4C796}" type="parTrans" cxnId="{670F5183-2F3D-44E8-84E5-B483D98A8421}">
      <dgm:prSet/>
      <dgm:spPr/>
      <dgm:t>
        <a:bodyPr/>
        <a:lstStyle/>
        <a:p>
          <a:endParaRPr lang="en-US"/>
        </a:p>
      </dgm:t>
    </dgm:pt>
    <dgm:pt modelId="{A2C51A37-F6AF-4939-8693-CF3E5381FB84}" type="sibTrans" cxnId="{670F5183-2F3D-44E8-84E5-B483D98A8421}">
      <dgm:prSet/>
      <dgm:spPr/>
      <dgm:t>
        <a:bodyPr/>
        <a:lstStyle/>
        <a:p>
          <a:endParaRPr lang="en-US"/>
        </a:p>
      </dgm:t>
    </dgm:pt>
    <dgm:pt modelId="{3A2F66C4-6E92-47CA-B0EF-79949CF1FEFD}" type="pres">
      <dgm:prSet presAssocID="{50FA3E05-2433-4E37-87E3-72E65829997B}" presName="diagram" presStyleCnt="0">
        <dgm:presLayoutVars>
          <dgm:chPref val="1"/>
          <dgm:dir/>
          <dgm:animOne val="branch"/>
          <dgm:animLvl val="lvl"/>
          <dgm:resizeHandles/>
        </dgm:presLayoutVars>
      </dgm:prSet>
      <dgm:spPr/>
      <dgm:t>
        <a:bodyPr/>
        <a:lstStyle/>
        <a:p>
          <a:endParaRPr lang="en-US"/>
        </a:p>
      </dgm:t>
    </dgm:pt>
    <dgm:pt modelId="{46BCD7E5-213A-49E3-AC85-E6AC92599300}" type="pres">
      <dgm:prSet presAssocID="{BB00AF8B-A467-4028-ABF8-785C2E3D768A}" presName="root" presStyleCnt="0"/>
      <dgm:spPr/>
    </dgm:pt>
    <dgm:pt modelId="{C589E552-ABFE-4EE9-9A93-B2CC14A4EBFA}" type="pres">
      <dgm:prSet presAssocID="{BB00AF8B-A467-4028-ABF8-785C2E3D768A}" presName="rootComposite" presStyleCnt="0"/>
      <dgm:spPr/>
    </dgm:pt>
    <dgm:pt modelId="{98457E44-CC2A-46BA-ABF1-D691AA90787C}" type="pres">
      <dgm:prSet presAssocID="{BB00AF8B-A467-4028-ABF8-785C2E3D768A}" presName="rootText" presStyleLbl="node1" presStyleIdx="0" presStyleCnt="1"/>
      <dgm:spPr/>
      <dgm:t>
        <a:bodyPr/>
        <a:lstStyle/>
        <a:p>
          <a:endParaRPr lang="en-US"/>
        </a:p>
      </dgm:t>
    </dgm:pt>
    <dgm:pt modelId="{C3A798D4-8D84-4414-A1F9-E784BF4ABCCB}" type="pres">
      <dgm:prSet presAssocID="{BB00AF8B-A467-4028-ABF8-785C2E3D768A}" presName="rootConnector" presStyleLbl="node1" presStyleIdx="0" presStyleCnt="1"/>
      <dgm:spPr/>
      <dgm:t>
        <a:bodyPr/>
        <a:lstStyle/>
        <a:p>
          <a:endParaRPr lang="en-US"/>
        </a:p>
      </dgm:t>
    </dgm:pt>
    <dgm:pt modelId="{91DD325B-3C40-4CC9-A9AD-47C9516B19BE}" type="pres">
      <dgm:prSet presAssocID="{BB00AF8B-A467-4028-ABF8-785C2E3D768A}" presName="childShape" presStyleCnt="0"/>
      <dgm:spPr/>
    </dgm:pt>
    <dgm:pt modelId="{03491F19-CF11-48C3-B5BD-402C59ED7B8C}" type="pres">
      <dgm:prSet presAssocID="{ADCE4D5A-96A6-4242-A744-F26971A4C796}" presName="Name13" presStyleLbl="parChTrans1D2" presStyleIdx="0" presStyleCnt="1"/>
      <dgm:spPr/>
      <dgm:t>
        <a:bodyPr/>
        <a:lstStyle/>
        <a:p>
          <a:endParaRPr lang="en-US"/>
        </a:p>
      </dgm:t>
    </dgm:pt>
    <dgm:pt modelId="{155EED34-2E96-4712-BF2E-65363B213494}" type="pres">
      <dgm:prSet presAssocID="{F9963DB1-D78C-4632-8C35-0F2FA2107826}" presName="childText" presStyleLbl="bgAcc1" presStyleIdx="0" presStyleCnt="1">
        <dgm:presLayoutVars>
          <dgm:bulletEnabled val="1"/>
        </dgm:presLayoutVars>
      </dgm:prSet>
      <dgm:spPr/>
      <dgm:t>
        <a:bodyPr/>
        <a:lstStyle/>
        <a:p>
          <a:endParaRPr lang="en-US"/>
        </a:p>
      </dgm:t>
    </dgm:pt>
  </dgm:ptLst>
  <dgm:cxnLst>
    <dgm:cxn modelId="{670F5183-2F3D-44E8-84E5-B483D98A8421}" srcId="{BB00AF8B-A467-4028-ABF8-785C2E3D768A}" destId="{F9963DB1-D78C-4632-8C35-0F2FA2107826}" srcOrd="0" destOrd="0" parTransId="{ADCE4D5A-96A6-4242-A744-F26971A4C796}" sibTransId="{A2C51A37-F6AF-4939-8693-CF3E5381FB84}"/>
    <dgm:cxn modelId="{B38495E5-6DBB-4633-ABD3-DDFBCD4108B4}" type="presOf" srcId="{BB00AF8B-A467-4028-ABF8-785C2E3D768A}" destId="{98457E44-CC2A-46BA-ABF1-D691AA90787C}" srcOrd="0" destOrd="0" presId="urn:microsoft.com/office/officeart/2005/8/layout/hierarchy3"/>
    <dgm:cxn modelId="{EDE48AB5-1D63-43B4-9D36-831153B86867}" type="presOf" srcId="{ADCE4D5A-96A6-4242-A744-F26971A4C796}" destId="{03491F19-CF11-48C3-B5BD-402C59ED7B8C}" srcOrd="0" destOrd="0" presId="urn:microsoft.com/office/officeart/2005/8/layout/hierarchy3"/>
    <dgm:cxn modelId="{2BB4191D-C19E-40CC-B63B-64264BAA514D}" type="presOf" srcId="{50FA3E05-2433-4E37-87E3-72E65829997B}" destId="{3A2F66C4-6E92-47CA-B0EF-79949CF1FEFD}" srcOrd="0" destOrd="0" presId="urn:microsoft.com/office/officeart/2005/8/layout/hierarchy3"/>
    <dgm:cxn modelId="{43F2FAC5-B3E6-49A4-959D-12446CE7A0D6}" srcId="{50FA3E05-2433-4E37-87E3-72E65829997B}" destId="{BB00AF8B-A467-4028-ABF8-785C2E3D768A}" srcOrd="0" destOrd="0" parTransId="{CBE9C3F2-89CE-4C64-A5F8-8A9953E653DE}" sibTransId="{2A607D33-7D5D-482E-98EB-2E7992F7CF5C}"/>
    <dgm:cxn modelId="{0CE5DFCB-D52B-4D77-884C-CEB3BA13B228}" type="presOf" srcId="{BB00AF8B-A467-4028-ABF8-785C2E3D768A}" destId="{C3A798D4-8D84-4414-A1F9-E784BF4ABCCB}" srcOrd="1" destOrd="0" presId="urn:microsoft.com/office/officeart/2005/8/layout/hierarchy3"/>
    <dgm:cxn modelId="{9507F9AF-80CB-4A38-B233-EAA9F516B47E}" type="presOf" srcId="{F9963DB1-D78C-4632-8C35-0F2FA2107826}" destId="{155EED34-2E96-4712-BF2E-65363B213494}" srcOrd="0" destOrd="0" presId="urn:microsoft.com/office/officeart/2005/8/layout/hierarchy3"/>
    <dgm:cxn modelId="{15CE8284-D977-41D0-BBF1-A9B60ECE2564}" type="presParOf" srcId="{3A2F66C4-6E92-47CA-B0EF-79949CF1FEFD}" destId="{46BCD7E5-213A-49E3-AC85-E6AC92599300}" srcOrd="0" destOrd="0" presId="urn:microsoft.com/office/officeart/2005/8/layout/hierarchy3"/>
    <dgm:cxn modelId="{5033D4F3-2576-4811-9DEF-4FBC2F7DA762}" type="presParOf" srcId="{46BCD7E5-213A-49E3-AC85-E6AC92599300}" destId="{C589E552-ABFE-4EE9-9A93-B2CC14A4EBFA}" srcOrd="0" destOrd="0" presId="urn:microsoft.com/office/officeart/2005/8/layout/hierarchy3"/>
    <dgm:cxn modelId="{593C3C2A-846A-49B5-91F2-BCFA70A16541}" type="presParOf" srcId="{C589E552-ABFE-4EE9-9A93-B2CC14A4EBFA}" destId="{98457E44-CC2A-46BA-ABF1-D691AA90787C}" srcOrd="0" destOrd="0" presId="urn:microsoft.com/office/officeart/2005/8/layout/hierarchy3"/>
    <dgm:cxn modelId="{73179F8E-1BA7-4983-BE3D-8D3EC9C5602E}" type="presParOf" srcId="{C589E552-ABFE-4EE9-9A93-B2CC14A4EBFA}" destId="{C3A798D4-8D84-4414-A1F9-E784BF4ABCCB}" srcOrd="1" destOrd="0" presId="urn:microsoft.com/office/officeart/2005/8/layout/hierarchy3"/>
    <dgm:cxn modelId="{5F239B89-3BC3-4B06-952C-962620BC0293}" type="presParOf" srcId="{46BCD7E5-213A-49E3-AC85-E6AC92599300}" destId="{91DD325B-3C40-4CC9-A9AD-47C9516B19BE}" srcOrd="1" destOrd="0" presId="urn:microsoft.com/office/officeart/2005/8/layout/hierarchy3"/>
    <dgm:cxn modelId="{32693C04-E8CF-47F4-803C-6D525079E86A}" type="presParOf" srcId="{91DD325B-3C40-4CC9-A9AD-47C9516B19BE}" destId="{03491F19-CF11-48C3-B5BD-402C59ED7B8C}" srcOrd="0" destOrd="0" presId="urn:microsoft.com/office/officeart/2005/8/layout/hierarchy3"/>
    <dgm:cxn modelId="{08EFF2BB-7377-4E2E-86E2-FD41247689D2}" type="presParOf" srcId="{91DD325B-3C40-4CC9-A9AD-47C9516B19BE}" destId="{155EED34-2E96-4712-BF2E-65363B213494}"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E0154-D517-4839-879A-07D7CAB71478}" type="doc">
      <dgm:prSet loTypeId="urn:microsoft.com/office/officeart/2005/8/layout/hierarchy4" loCatId="list" qsTypeId="urn:microsoft.com/office/officeart/2005/8/quickstyle/simple3" qsCatId="simple" csTypeId="urn:microsoft.com/office/officeart/2005/8/colors/colorful5" csCatId="colorful" phldr="1"/>
      <dgm:spPr/>
      <dgm:t>
        <a:bodyPr/>
        <a:lstStyle/>
        <a:p>
          <a:endParaRPr lang="en-US"/>
        </a:p>
      </dgm:t>
    </dgm:pt>
    <dgm:pt modelId="{48F672EA-A39F-40DB-8C17-30DDC4659FF4}">
      <dgm:prSet/>
      <dgm:spPr/>
      <dgm:t>
        <a:bodyPr/>
        <a:lstStyle/>
        <a:p>
          <a:pPr rtl="1"/>
          <a:r>
            <a:rPr lang="fa-IR" dirty="0" smtClean="0">
              <a:cs typeface="B Zar" pitchFamily="2" charset="-78"/>
            </a:rPr>
            <a:t>مترادف‌ها </a:t>
          </a:r>
          <a:endParaRPr lang="en-US" dirty="0">
            <a:cs typeface="B Zar" pitchFamily="2" charset="-78"/>
          </a:endParaRPr>
        </a:p>
      </dgm:t>
    </dgm:pt>
    <dgm:pt modelId="{3A888A44-F79D-4A1E-BDBD-FB0644F15C17}" type="parTrans" cxnId="{3E45A620-EE60-413B-AEC8-5EAC75A6BB17}">
      <dgm:prSet/>
      <dgm:spPr/>
      <dgm:t>
        <a:bodyPr/>
        <a:lstStyle/>
        <a:p>
          <a:endParaRPr lang="en-US">
            <a:cs typeface="B Zar" pitchFamily="2" charset="-78"/>
          </a:endParaRPr>
        </a:p>
      </dgm:t>
    </dgm:pt>
    <dgm:pt modelId="{778132D8-78A9-4F11-8C69-3B61D77DB396}" type="sibTrans" cxnId="{3E45A620-EE60-413B-AEC8-5EAC75A6BB17}">
      <dgm:prSet/>
      <dgm:spPr/>
      <dgm:t>
        <a:bodyPr/>
        <a:lstStyle/>
        <a:p>
          <a:endParaRPr lang="en-US">
            <a:cs typeface="B Zar" pitchFamily="2" charset="-78"/>
          </a:endParaRPr>
        </a:p>
      </dgm:t>
    </dgm:pt>
    <dgm:pt modelId="{179B6ACF-D4A8-41E9-8C7C-9CECB119F825}">
      <dgm:prSet/>
      <dgm:spPr/>
      <dgm:t>
        <a:bodyPr/>
        <a:lstStyle/>
        <a:p>
          <a:pPr rtl="1"/>
          <a:r>
            <a:rPr lang="fa-IR" dirty="0" smtClean="0">
              <a:cs typeface="B Zar" pitchFamily="2" charset="-78"/>
            </a:rPr>
            <a:t>نرخ بازده موردنظر</a:t>
          </a:r>
          <a:endParaRPr lang="en-US" dirty="0">
            <a:cs typeface="B Zar" pitchFamily="2" charset="-78"/>
          </a:endParaRPr>
        </a:p>
      </dgm:t>
    </dgm:pt>
    <dgm:pt modelId="{8ADA73AD-3852-4F5C-AF25-3056B3BD709D}" type="parTrans" cxnId="{5C52E21D-CC70-4681-BF3A-9D5176238513}">
      <dgm:prSet/>
      <dgm:spPr/>
      <dgm:t>
        <a:bodyPr/>
        <a:lstStyle/>
        <a:p>
          <a:endParaRPr lang="en-US">
            <a:cs typeface="B Zar" pitchFamily="2" charset="-78"/>
          </a:endParaRPr>
        </a:p>
      </dgm:t>
    </dgm:pt>
    <dgm:pt modelId="{A8CD9764-4DA1-4495-880D-A516DE2D8FD9}" type="sibTrans" cxnId="{5C52E21D-CC70-4681-BF3A-9D5176238513}">
      <dgm:prSet/>
      <dgm:spPr/>
      <dgm:t>
        <a:bodyPr/>
        <a:lstStyle/>
        <a:p>
          <a:endParaRPr lang="en-US">
            <a:cs typeface="B Zar" pitchFamily="2" charset="-78"/>
          </a:endParaRPr>
        </a:p>
      </dgm:t>
    </dgm:pt>
    <dgm:pt modelId="{8F32B663-4DD0-4AF0-BD57-DCDA4C5E8971}">
      <dgm:prSet/>
      <dgm:spPr/>
      <dgm:t>
        <a:bodyPr/>
        <a:lstStyle/>
        <a:p>
          <a:pPr rtl="1"/>
          <a:r>
            <a:rPr lang="fa-IR" dirty="0" smtClean="0">
              <a:cs typeface="B Zar" pitchFamily="2" charset="-78"/>
            </a:rPr>
            <a:t>میانگین هزینۀ سرمایه</a:t>
          </a:r>
          <a:endParaRPr lang="en-US" dirty="0">
            <a:cs typeface="B Zar" pitchFamily="2" charset="-78"/>
          </a:endParaRPr>
        </a:p>
      </dgm:t>
    </dgm:pt>
    <dgm:pt modelId="{B0D0FF96-D4C5-4D02-8A2E-9D0F67098F03}" type="parTrans" cxnId="{C61B40BA-24CA-43C9-8663-46AFEE4D4B9B}">
      <dgm:prSet/>
      <dgm:spPr/>
      <dgm:t>
        <a:bodyPr/>
        <a:lstStyle/>
        <a:p>
          <a:endParaRPr lang="en-US">
            <a:cs typeface="B Zar" pitchFamily="2" charset="-78"/>
          </a:endParaRPr>
        </a:p>
      </dgm:t>
    </dgm:pt>
    <dgm:pt modelId="{332D80EE-BA02-4D11-A075-DC34BD46C6EB}" type="sibTrans" cxnId="{C61B40BA-24CA-43C9-8663-46AFEE4D4B9B}">
      <dgm:prSet/>
      <dgm:spPr/>
      <dgm:t>
        <a:bodyPr/>
        <a:lstStyle/>
        <a:p>
          <a:endParaRPr lang="en-US">
            <a:cs typeface="B Zar" pitchFamily="2" charset="-78"/>
          </a:endParaRPr>
        </a:p>
      </dgm:t>
    </dgm:pt>
    <dgm:pt modelId="{11A4D709-5CA5-46E3-A314-B93EA3FD8261}">
      <dgm:prSet/>
      <dgm:spPr/>
      <dgm:t>
        <a:bodyPr/>
        <a:lstStyle/>
        <a:p>
          <a:pPr rtl="1"/>
          <a:r>
            <a:rPr lang="fa-IR" dirty="0" smtClean="0">
              <a:cs typeface="B Zar" pitchFamily="2" charset="-78"/>
            </a:rPr>
            <a:t>هزینۀ سرمایه</a:t>
          </a:r>
          <a:endParaRPr lang="en-US" dirty="0">
            <a:cs typeface="B Zar" pitchFamily="2" charset="-78"/>
          </a:endParaRPr>
        </a:p>
      </dgm:t>
    </dgm:pt>
    <dgm:pt modelId="{D1FC4E9B-E7E8-4851-9623-BB6C33885EC3}" type="parTrans" cxnId="{C7C44854-EAB0-4724-B5A8-DF5D6649DC69}">
      <dgm:prSet/>
      <dgm:spPr/>
      <dgm:t>
        <a:bodyPr/>
        <a:lstStyle/>
        <a:p>
          <a:endParaRPr lang="en-US">
            <a:cs typeface="B Zar" pitchFamily="2" charset="-78"/>
          </a:endParaRPr>
        </a:p>
      </dgm:t>
    </dgm:pt>
    <dgm:pt modelId="{77C73DB7-9624-4FF2-82DE-76C0E2EDF3B3}" type="sibTrans" cxnId="{C7C44854-EAB0-4724-B5A8-DF5D6649DC69}">
      <dgm:prSet/>
      <dgm:spPr/>
      <dgm:t>
        <a:bodyPr/>
        <a:lstStyle/>
        <a:p>
          <a:endParaRPr lang="en-US">
            <a:cs typeface="B Zar" pitchFamily="2" charset="-78"/>
          </a:endParaRPr>
        </a:p>
      </dgm:t>
    </dgm:pt>
    <dgm:pt modelId="{BD08701C-80D8-4B4C-9F59-99B5AA3B0F21}">
      <dgm:prSet/>
      <dgm:spPr/>
      <dgm:t>
        <a:bodyPr/>
        <a:lstStyle/>
        <a:p>
          <a:pPr rtl="1"/>
          <a:r>
            <a:rPr lang="fa-IR" dirty="0" smtClean="0">
              <a:cs typeface="B Zar" pitchFamily="2" charset="-78"/>
            </a:rPr>
            <a:t>هزینۀ فرصت سرمایه</a:t>
          </a:r>
          <a:endParaRPr lang="en-US" dirty="0">
            <a:cs typeface="B Zar" pitchFamily="2" charset="-78"/>
          </a:endParaRPr>
        </a:p>
      </dgm:t>
    </dgm:pt>
    <dgm:pt modelId="{F767A71F-014E-4361-8FAE-DF67A1AD27CC}" type="parTrans" cxnId="{7E7AA243-3133-426F-9490-27583A74F7BA}">
      <dgm:prSet/>
      <dgm:spPr/>
      <dgm:t>
        <a:bodyPr/>
        <a:lstStyle/>
        <a:p>
          <a:endParaRPr lang="en-US">
            <a:cs typeface="B Zar" pitchFamily="2" charset="-78"/>
          </a:endParaRPr>
        </a:p>
      </dgm:t>
    </dgm:pt>
    <dgm:pt modelId="{052AC263-79B5-4536-AF07-11A7ECCFDA21}" type="sibTrans" cxnId="{7E7AA243-3133-426F-9490-27583A74F7BA}">
      <dgm:prSet/>
      <dgm:spPr/>
      <dgm:t>
        <a:bodyPr/>
        <a:lstStyle/>
        <a:p>
          <a:endParaRPr lang="en-US">
            <a:cs typeface="B Zar" pitchFamily="2" charset="-78"/>
          </a:endParaRPr>
        </a:p>
      </dgm:t>
    </dgm:pt>
    <dgm:pt modelId="{F7597ED9-C315-4C4A-BCED-443BAC016CCD}">
      <dgm:prSet/>
      <dgm:spPr/>
      <dgm:t>
        <a:bodyPr/>
        <a:lstStyle/>
        <a:p>
          <a:pPr rtl="1"/>
          <a:r>
            <a:rPr lang="fa-IR" dirty="0" smtClean="0">
              <a:cs typeface="B Zar" pitchFamily="2" charset="-78"/>
            </a:rPr>
            <a:t>نرخ تنزیل</a:t>
          </a:r>
          <a:endParaRPr lang="en-US" dirty="0">
            <a:cs typeface="B Zar" pitchFamily="2" charset="-78"/>
          </a:endParaRPr>
        </a:p>
      </dgm:t>
    </dgm:pt>
    <dgm:pt modelId="{BAEE3756-BC30-4C20-8EAC-0307D4D4FCF6}" type="parTrans" cxnId="{6C8F88F2-E3EC-4B47-AB7F-D7CFD5B59861}">
      <dgm:prSet/>
      <dgm:spPr/>
      <dgm:t>
        <a:bodyPr/>
        <a:lstStyle/>
        <a:p>
          <a:endParaRPr lang="en-US">
            <a:cs typeface="B Zar" pitchFamily="2" charset="-78"/>
          </a:endParaRPr>
        </a:p>
      </dgm:t>
    </dgm:pt>
    <dgm:pt modelId="{57082EBB-388C-4D0D-B181-2D26A1B0482F}" type="sibTrans" cxnId="{6C8F88F2-E3EC-4B47-AB7F-D7CFD5B59861}">
      <dgm:prSet/>
      <dgm:spPr/>
      <dgm:t>
        <a:bodyPr/>
        <a:lstStyle/>
        <a:p>
          <a:endParaRPr lang="en-US">
            <a:cs typeface="B Zar" pitchFamily="2" charset="-78"/>
          </a:endParaRPr>
        </a:p>
      </dgm:t>
    </dgm:pt>
    <dgm:pt modelId="{7F11247E-6C85-4CD5-AF87-D75F27134664}" type="pres">
      <dgm:prSet presAssocID="{D20E0154-D517-4839-879A-07D7CAB71478}" presName="Name0" presStyleCnt="0">
        <dgm:presLayoutVars>
          <dgm:chPref val="1"/>
          <dgm:dir/>
          <dgm:animOne val="branch"/>
          <dgm:animLvl val="lvl"/>
          <dgm:resizeHandles/>
        </dgm:presLayoutVars>
      </dgm:prSet>
      <dgm:spPr/>
      <dgm:t>
        <a:bodyPr/>
        <a:lstStyle/>
        <a:p>
          <a:endParaRPr lang="en-US"/>
        </a:p>
      </dgm:t>
    </dgm:pt>
    <dgm:pt modelId="{73CBBAF1-7E78-4DDC-B34B-517F815A8099}" type="pres">
      <dgm:prSet presAssocID="{48F672EA-A39F-40DB-8C17-30DDC4659FF4}" presName="vertOne" presStyleCnt="0"/>
      <dgm:spPr/>
    </dgm:pt>
    <dgm:pt modelId="{A6E5B0D6-2F3C-46AA-B09E-5851454DF976}" type="pres">
      <dgm:prSet presAssocID="{48F672EA-A39F-40DB-8C17-30DDC4659FF4}" presName="txOne" presStyleLbl="node0" presStyleIdx="0" presStyleCnt="1">
        <dgm:presLayoutVars>
          <dgm:chPref val="3"/>
        </dgm:presLayoutVars>
      </dgm:prSet>
      <dgm:spPr/>
      <dgm:t>
        <a:bodyPr/>
        <a:lstStyle/>
        <a:p>
          <a:endParaRPr lang="en-US"/>
        </a:p>
      </dgm:t>
    </dgm:pt>
    <dgm:pt modelId="{92291928-5387-44B1-BEF6-08EF3F8B8416}" type="pres">
      <dgm:prSet presAssocID="{48F672EA-A39F-40DB-8C17-30DDC4659FF4}" presName="parTransOne" presStyleCnt="0"/>
      <dgm:spPr/>
    </dgm:pt>
    <dgm:pt modelId="{29096CDF-A84B-4EC8-ABEE-FC75C2CB87F3}" type="pres">
      <dgm:prSet presAssocID="{48F672EA-A39F-40DB-8C17-30DDC4659FF4}" presName="horzOne" presStyleCnt="0"/>
      <dgm:spPr/>
    </dgm:pt>
    <dgm:pt modelId="{D949D98A-14C5-4056-81E9-9F852AE52270}" type="pres">
      <dgm:prSet presAssocID="{179B6ACF-D4A8-41E9-8C7C-9CECB119F825}" presName="vertTwo" presStyleCnt="0"/>
      <dgm:spPr/>
    </dgm:pt>
    <dgm:pt modelId="{F77C49D1-0571-455E-9EE8-B3F743B43BFE}" type="pres">
      <dgm:prSet presAssocID="{179B6ACF-D4A8-41E9-8C7C-9CECB119F825}" presName="txTwo" presStyleLbl="node2" presStyleIdx="0" presStyleCnt="5">
        <dgm:presLayoutVars>
          <dgm:chPref val="3"/>
        </dgm:presLayoutVars>
      </dgm:prSet>
      <dgm:spPr/>
      <dgm:t>
        <a:bodyPr/>
        <a:lstStyle/>
        <a:p>
          <a:endParaRPr lang="en-US"/>
        </a:p>
      </dgm:t>
    </dgm:pt>
    <dgm:pt modelId="{21888212-85DD-47C3-8ABA-146DF37E3512}" type="pres">
      <dgm:prSet presAssocID="{179B6ACF-D4A8-41E9-8C7C-9CECB119F825}" presName="horzTwo" presStyleCnt="0"/>
      <dgm:spPr/>
    </dgm:pt>
    <dgm:pt modelId="{05BC51C7-0385-498B-AC77-79008788E575}" type="pres">
      <dgm:prSet presAssocID="{A8CD9764-4DA1-4495-880D-A516DE2D8FD9}" presName="sibSpaceTwo" presStyleCnt="0"/>
      <dgm:spPr/>
    </dgm:pt>
    <dgm:pt modelId="{DB4D4C4C-93F7-43BD-B8D2-A18E28C69475}" type="pres">
      <dgm:prSet presAssocID="{8F32B663-4DD0-4AF0-BD57-DCDA4C5E8971}" presName="vertTwo" presStyleCnt="0"/>
      <dgm:spPr/>
    </dgm:pt>
    <dgm:pt modelId="{11A16801-7939-4B44-81F7-19282379A0BE}" type="pres">
      <dgm:prSet presAssocID="{8F32B663-4DD0-4AF0-BD57-DCDA4C5E8971}" presName="txTwo" presStyleLbl="node2" presStyleIdx="1" presStyleCnt="5">
        <dgm:presLayoutVars>
          <dgm:chPref val="3"/>
        </dgm:presLayoutVars>
      </dgm:prSet>
      <dgm:spPr/>
      <dgm:t>
        <a:bodyPr/>
        <a:lstStyle/>
        <a:p>
          <a:endParaRPr lang="en-US"/>
        </a:p>
      </dgm:t>
    </dgm:pt>
    <dgm:pt modelId="{BEA1C3FE-0A5B-456D-AD7F-93D912150747}" type="pres">
      <dgm:prSet presAssocID="{8F32B663-4DD0-4AF0-BD57-DCDA4C5E8971}" presName="horzTwo" presStyleCnt="0"/>
      <dgm:spPr/>
    </dgm:pt>
    <dgm:pt modelId="{21B389C8-090D-41CA-AA53-9CC241C02F02}" type="pres">
      <dgm:prSet presAssocID="{332D80EE-BA02-4D11-A075-DC34BD46C6EB}" presName="sibSpaceTwo" presStyleCnt="0"/>
      <dgm:spPr/>
    </dgm:pt>
    <dgm:pt modelId="{1C327879-4662-4236-B6FB-DD360F08D242}" type="pres">
      <dgm:prSet presAssocID="{11A4D709-5CA5-46E3-A314-B93EA3FD8261}" presName="vertTwo" presStyleCnt="0"/>
      <dgm:spPr/>
    </dgm:pt>
    <dgm:pt modelId="{6B6353B3-11D0-4284-82FC-9D22F62D5B48}" type="pres">
      <dgm:prSet presAssocID="{11A4D709-5CA5-46E3-A314-B93EA3FD8261}" presName="txTwo" presStyleLbl="node2" presStyleIdx="2" presStyleCnt="5">
        <dgm:presLayoutVars>
          <dgm:chPref val="3"/>
        </dgm:presLayoutVars>
      </dgm:prSet>
      <dgm:spPr/>
      <dgm:t>
        <a:bodyPr/>
        <a:lstStyle/>
        <a:p>
          <a:endParaRPr lang="en-US"/>
        </a:p>
      </dgm:t>
    </dgm:pt>
    <dgm:pt modelId="{D3700A6A-4D05-44E7-9D17-9C165A404E7C}" type="pres">
      <dgm:prSet presAssocID="{11A4D709-5CA5-46E3-A314-B93EA3FD8261}" presName="horzTwo" presStyleCnt="0"/>
      <dgm:spPr/>
    </dgm:pt>
    <dgm:pt modelId="{31374C84-04A6-4762-A8AD-551AD84929FD}" type="pres">
      <dgm:prSet presAssocID="{77C73DB7-9624-4FF2-82DE-76C0E2EDF3B3}" presName="sibSpaceTwo" presStyleCnt="0"/>
      <dgm:spPr/>
    </dgm:pt>
    <dgm:pt modelId="{5B00EE28-3230-4CDD-A56B-1C419B0F491F}" type="pres">
      <dgm:prSet presAssocID="{BD08701C-80D8-4B4C-9F59-99B5AA3B0F21}" presName="vertTwo" presStyleCnt="0"/>
      <dgm:spPr/>
    </dgm:pt>
    <dgm:pt modelId="{9347B238-6718-4075-9700-5864A331BDF5}" type="pres">
      <dgm:prSet presAssocID="{BD08701C-80D8-4B4C-9F59-99B5AA3B0F21}" presName="txTwo" presStyleLbl="node2" presStyleIdx="3" presStyleCnt="5">
        <dgm:presLayoutVars>
          <dgm:chPref val="3"/>
        </dgm:presLayoutVars>
      </dgm:prSet>
      <dgm:spPr/>
      <dgm:t>
        <a:bodyPr/>
        <a:lstStyle/>
        <a:p>
          <a:endParaRPr lang="en-US"/>
        </a:p>
      </dgm:t>
    </dgm:pt>
    <dgm:pt modelId="{23ADEA46-D6E1-4924-8A22-9E2254482CF9}" type="pres">
      <dgm:prSet presAssocID="{BD08701C-80D8-4B4C-9F59-99B5AA3B0F21}" presName="horzTwo" presStyleCnt="0"/>
      <dgm:spPr/>
    </dgm:pt>
    <dgm:pt modelId="{E31C7645-4D0F-4F31-93EF-0B990BFDD754}" type="pres">
      <dgm:prSet presAssocID="{052AC263-79B5-4536-AF07-11A7ECCFDA21}" presName="sibSpaceTwo" presStyleCnt="0"/>
      <dgm:spPr/>
    </dgm:pt>
    <dgm:pt modelId="{0C13A45F-040E-4420-BC12-1D292129E616}" type="pres">
      <dgm:prSet presAssocID="{F7597ED9-C315-4C4A-BCED-443BAC016CCD}" presName="vertTwo" presStyleCnt="0"/>
      <dgm:spPr/>
    </dgm:pt>
    <dgm:pt modelId="{97BE063A-9099-453D-BD10-93D0C36605A1}" type="pres">
      <dgm:prSet presAssocID="{F7597ED9-C315-4C4A-BCED-443BAC016CCD}" presName="txTwo" presStyleLbl="node2" presStyleIdx="4" presStyleCnt="5">
        <dgm:presLayoutVars>
          <dgm:chPref val="3"/>
        </dgm:presLayoutVars>
      </dgm:prSet>
      <dgm:spPr/>
      <dgm:t>
        <a:bodyPr/>
        <a:lstStyle/>
        <a:p>
          <a:endParaRPr lang="en-US"/>
        </a:p>
      </dgm:t>
    </dgm:pt>
    <dgm:pt modelId="{70558DF6-88C7-4A8F-84C5-5729FA2E7351}" type="pres">
      <dgm:prSet presAssocID="{F7597ED9-C315-4C4A-BCED-443BAC016CCD}" presName="horzTwo" presStyleCnt="0"/>
      <dgm:spPr/>
    </dgm:pt>
  </dgm:ptLst>
  <dgm:cxnLst>
    <dgm:cxn modelId="{6C8F88F2-E3EC-4B47-AB7F-D7CFD5B59861}" srcId="{48F672EA-A39F-40DB-8C17-30DDC4659FF4}" destId="{F7597ED9-C315-4C4A-BCED-443BAC016CCD}" srcOrd="4" destOrd="0" parTransId="{BAEE3756-BC30-4C20-8EAC-0307D4D4FCF6}" sibTransId="{57082EBB-388C-4D0D-B181-2D26A1B0482F}"/>
    <dgm:cxn modelId="{7FE05AAE-D2D5-42EC-9B3F-A23F9EBE6D32}" type="presOf" srcId="{F7597ED9-C315-4C4A-BCED-443BAC016CCD}" destId="{97BE063A-9099-453D-BD10-93D0C36605A1}" srcOrd="0" destOrd="0" presId="urn:microsoft.com/office/officeart/2005/8/layout/hierarchy4"/>
    <dgm:cxn modelId="{8D559ED6-76D5-4A9F-81DE-0D4E4FA9780A}" type="presOf" srcId="{48F672EA-A39F-40DB-8C17-30DDC4659FF4}" destId="{A6E5B0D6-2F3C-46AA-B09E-5851454DF976}" srcOrd="0" destOrd="0" presId="urn:microsoft.com/office/officeart/2005/8/layout/hierarchy4"/>
    <dgm:cxn modelId="{D5ADDE9F-4CB6-423C-92B4-92AA0E3034B2}" type="presOf" srcId="{BD08701C-80D8-4B4C-9F59-99B5AA3B0F21}" destId="{9347B238-6718-4075-9700-5864A331BDF5}" srcOrd="0" destOrd="0" presId="urn:microsoft.com/office/officeart/2005/8/layout/hierarchy4"/>
    <dgm:cxn modelId="{704080FE-9C53-4445-B9CA-D49BD57186EC}" type="presOf" srcId="{D20E0154-D517-4839-879A-07D7CAB71478}" destId="{7F11247E-6C85-4CD5-AF87-D75F27134664}" srcOrd="0" destOrd="0" presId="urn:microsoft.com/office/officeart/2005/8/layout/hierarchy4"/>
    <dgm:cxn modelId="{C61B40BA-24CA-43C9-8663-46AFEE4D4B9B}" srcId="{48F672EA-A39F-40DB-8C17-30DDC4659FF4}" destId="{8F32B663-4DD0-4AF0-BD57-DCDA4C5E8971}" srcOrd="1" destOrd="0" parTransId="{B0D0FF96-D4C5-4D02-8A2E-9D0F67098F03}" sibTransId="{332D80EE-BA02-4D11-A075-DC34BD46C6EB}"/>
    <dgm:cxn modelId="{C7C44854-EAB0-4724-B5A8-DF5D6649DC69}" srcId="{48F672EA-A39F-40DB-8C17-30DDC4659FF4}" destId="{11A4D709-5CA5-46E3-A314-B93EA3FD8261}" srcOrd="2" destOrd="0" parTransId="{D1FC4E9B-E7E8-4851-9623-BB6C33885EC3}" sibTransId="{77C73DB7-9624-4FF2-82DE-76C0E2EDF3B3}"/>
    <dgm:cxn modelId="{10B28B81-6BEE-49FB-AF50-B19206C23924}" type="presOf" srcId="{179B6ACF-D4A8-41E9-8C7C-9CECB119F825}" destId="{F77C49D1-0571-455E-9EE8-B3F743B43BFE}" srcOrd="0" destOrd="0" presId="urn:microsoft.com/office/officeart/2005/8/layout/hierarchy4"/>
    <dgm:cxn modelId="{5C52E21D-CC70-4681-BF3A-9D5176238513}" srcId="{48F672EA-A39F-40DB-8C17-30DDC4659FF4}" destId="{179B6ACF-D4A8-41E9-8C7C-9CECB119F825}" srcOrd="0" destOrd="0" parTransId="{8ADA73AD-3852-4F5C-AF25-3056B3BD709D}" sibTransId="{A8CD9764-4DA1-4495-880D-A516DE2D8FD9}"/>
    <dgm:cxn modelId="{3E45A620-EE60-413B-AEC8-5EAC75A6BB17}" srcId="{D20E0154-D517-4839-879A-07D7CAB71478}" destId="{48F672EA-A39F-40DB-8C17-30DDC4659FF4}" srcOrd="0" destOrd="0" parTransId="{3A888A44-F79D-4A1E-BDBD-FB0644F15C17}" sibTransId="{778132D8-78A9-4F11-8C69-3B61D77DB396}"/>
    <dgm:cxn modelId="{232ABBA8-BE5A-4070-9BAC-F843F7BFFE72}" type="presOf" srcId="{11A4D709-5CA5-46E3-A314-B93EA3FD8261}" destId="{6B6353B3-11D0-4284-82FC-9D22F62D5B48}" srcOrd="0" destOrd="0" presId="urn:microsoft.com/office/officeart/2005/8/layout/hierarchy4"/>
    <dgm:cxn modelId="{1E464F57-DE5E-446A-9C9B-3EB938000156}" type="presOf" srcId="{8F32B663-4DD0-4AF0-BD57-DCDA4C5E8971}" destId="{11A16801-7939-4B44-81F7-19282379A0BE}" srcOrd="0" destOrd="0" presId="urn:microsoft.com/office/officeart/2005/8/layout/hierarchy4"/>
    <dgm:cxn modelId="{7E7AA243-3133-426F-9490-27583A74F7BA}" srcId="{48F672EA-A39F-40DB-8C17-30DDC4659FF4}" destId="{BD08701C-80D8-4B4C-9F59-99B5AA3B0F21}" srcOrd="3" destOrd="0" parTransId="{F767A71F-014E-4361-8FAE-DF67A1AD27CC}" sibTransId="{052AC263-79B5-4536-AF07-11A7ECCFDA21}"/>
    <dgm:cxn modelId="{48363166-6C3F-4CC0-B11A-7CCD3218374A}" type="presParOf" srcId="{7F11247E-6C85-4CD5-AF87-D75F27134664}" destId="{73CBBAF1-7E78-4DDC-B34B-517F815A8099}" srcOrd="0" destOrd="0" presId="urn:microsoft.com/office/officeart/2005/8/layout/hierarchy4"/>
    <dgm:cxn modelId="{791BD069-D256-409E-90FE-9587B870C4C5}" type="presParOf" srcId="{73CBBAF1-7E78-4DDC-B34B-517F815A8099}" destId="{A6E5B0D6-2F3C-46AA-B09E-5851454DF976}" srcOrd="0" destOrd="0" presId="urn:microsoft.com/office/officeart/2005/8/layout/hierarchy4"/>
    <dgm:cxn modelId="{AC295C79-05D1-41BD-9FAB-2AED50E1ACC9}" type="presParOf" srcId="{73CBBAF1-7E78-4DDC-B34B-517F815A8099}" destId="{92291928-5387-44B1-BEF6-08EF3F8B8416}" srcOrd="1" destOrd="0" presId="urn:microsoft.com/office/officeart/2005/8/layout/hierarchy4"/>
    <dgm:cxn modelId="{0CDA1761-E7EA-421D-B9BC-64EABB35F380}" type="presParOf" srcId="{73CBBAF1-7E78-4DDC-B34B-517F815A8099}" destId="{29096CDF-A84B-4EC8-ABEE-FC75C2CB87F3}" srcOrd="2" destOrd="0" presId="urn:microsoft.com/office/officeart/2005/8/layout/hierarchy4"/>
    <dgm:cxn modelId="{03E011A9-94AB-4D95-89BA-CF96F6910E30}" type="presParOf" srcId="{29096CDF-A84B-4EC8-ABEE-FC75C2CB87F3}" destId="{D949D98A-14C5-4056-81E9-9F852AE52270}" srcOrd="0" destOrd="0" presId="urn:microsoft.com/office/officeart/2005/8/layout/hierarchy4"/>
    <dgm:cxn modelId="{5AF79330-03E0-439D-BC33-95015F6DB41D}" type="presParOf" srcId="{D949D98A-14C5-4056-81E9-9F852AE52270}" destId="{F77C49D1-0571-455E-9EE8-B3F743B43BFE}" srcOrd="0" destOrd="0" presId="urn:microsoft.com/office/officeart/2005/8/layout/hierarchy4"/>
    <dgm:cxn modelId="{F64A2C96-705F-4FF7-BA54-44C37A93960C}" type="presParOf" srcId="{D949D98A-14C5-4056-81E9-9F852AE52270}" destId="{21888212-85DD-47C3-8ABA-146DF37E3512}" srcOrd="1" destOrd="0" presId="urn:microsoft.com/office/officeart/2005/8/layout/hierarchy4"/>
    <dgm:cxn modelId="{4378E92C-9459-40C3-A512-45BF0FA47A1B}" type="presParOf" srcId="{29096CDF-A84B-4EC8-ABEE-FC75C2CB87F3}" destId="{05BC51C7-0385-498B-AC77-79008788E575}" srcOrd="1" destOrd="0" presId="urn:microsoft.com/office/officeart/2005/8/layout/hierarchy4"/>
    <dgm:cxn modelId="{04ABAB84-6AE4-44FF-9C79-9BA168272110}" type="presParOf" srcId="{29096CDF-A84B-4EC8-ABEE-FC75C2CB87F3}" destId="{DB4D4C4C-93F7-43BD-B8D2-A18E28C69475}" srcOrd="2" destOrd="0" presId="urn:microsoft.com/office/officeart/2005/8/layout/hierarchy4"/>
    <dgm:cxn modelId="{2F248085-A486-45A0-8723-172FC9E15E1B}" type="presParOf" srcId="{DB4D4C4C-93F7-43BD-B8D2-A18E28C69475}" destId="{11A16801-7939-4B44-81F7-19282379A0BE}" srcOrd="0" destOrd="0" presId="urn:microsoft.com/office/officeart/2005/8/layout/hierarchy4"/>
    <dgm:cxn modelId="{DF1A0827-9B45-417D-904E-B948A684EE8C}" type="presParOf" srcId="{DB4D4C4C-93F7-43BD-B8D2-A18E28C69475}" destId="{BEA1C3FE-0A5B-456D-AD7F-93D912150747}" srcOrd="1" destOrd="0" presId="urn:microsoft.com/office/officeart/2005/8/layout/hierarchy4"/>
    <dgm:cxn modelId="{152C9089-4E66-4BA0-887C-D096BC4A621D}" type="presParOf" srcId="{29096CDF-A84B-4EC8-ABEE-FC75C2CB87F3}" destId="{21B389C8-090D-41CA-AA53-9CC241C02F02}" srcOrd="3" destOrd="0" presId="urn:microsoft.com/office/officeart/2005/8/layout/hierarchy4"/>
    <dgm:cxn modelId="{0A980C60-4BB7-4257-9340-CEF31345ED56}" type="presParOf" srcId="{29096CDF-A84B-4EC8-ABEE-FC75C2CB87F3}" destId="{1C327879-4662-4236-B6FB-DD360F08D242}" srcOrd="4" destOrd="0" presId="urn:microsoft.com/office/officeart/2005/8/layout/hierarchy4"/>
    <dgm:cxn modelId="{FEDBF2B1-E21B-423D-B5BE-524C726012D6}" type="presParOf" srcId="{1C327879-4662-4236-B6FB-DD360F08D242}" destId="{6B6353B3-11D0-4284-82FC-9D22F62D5B48}" srcOrd="0" destOrd="0" presId="urn:microsoft.com/office/officeart/2005/8/layout/hierarchy4"/>
    <dgm:cxn modelId="{CCA8BA66-4BF7-413D-9FDD-AF516DDBB699}" type="presParOf" srcId="{1C327879-4662-4236-B6FB-DD360F08D242}" destId="{D3700A6A-4D05-44E7-9D17-9C165A404E7C}" srcOrd="1" destOrd="0" presId="urn:microsoft.com/office/officeart/2005/8/layout/hierarchy4"/>
    <dgm:cxn modelId="{A5850BA2-C87E-45A3-ACA4-2AA4E0C135BD}" type="presParOf" srcId="{29096CDF-A84B-4EC8-ABEE-FC75C2CB87F3}" destId="{31374C84-04A6-4762-A8AD-551AD84929FD}" srcOrd="5" destOrd="0" presId="urn:microsoft.com/office/officeart/2005/8/layout/hierarchy4"/>
    <dgm:cxn modelId="{F702984D-ED86-4B41-BB00-B1A8176E6023}" type="presParOf" srcId="{29096CDF-A84B-4EC8-ABEE-FC75C2CB87F3}" destId="{5B00EE28-3230-4CDD-A56B-1C419B0F491F}" srcOrd="6" destOrd="0" presId="urn:microsoft.com/office/officeart/2005/8/layout/hierarchy4"/>
    <dgm:cxn modelId="{F07C5214-3027-4974-9019-84D3D8D47141}" type="presParOf" srcId="{5B00EE28-3230-4CDD-A56B-1C419B0F491F}" destId="{9347B238-6718-4075-9700-5864A331BDF5}" srcOrd="0" destOrd="0" presId="urn:microsoft.com/office/officeart/2005/8/layout/hierarchy4"/>
    <dgm:cxn modelId="{CF8E48BD-4166-4CDE-AF47-AC1B5429C804}" type="presParOf" srcId="{5B00EE28-3230-4CDD-A56B-1C419B0F491F}" destId="{23ADEA46-D6E1-4924-8A22-9E2254482CF9}" srcOrd="1" destOrd="0" presId="urn:microsoft.com/office/officeart/2005/8/layout/hierarchy4"/>
    <dgm:cxn modelId="{AD3CD9BA-D711-40AD-A60B-25C2AF8709E0}" type="presParOf" srcId="{29096CDF-A84B-4EC8-ABEE-FC75C2CB87F3}" destId="{E31C7645-4D0F-4F31-93EF-0B990BFDD754}" srcOrd="7" destOrd="0" presId="urn:microsoft.com/office/officeart/2005/8/layout/hierarchy4"/>
    <dgm:cxn modelId="{B0306300-A520-4EA7-8978-C8B8A6B8A639}" type="presParOf" srcId="{29096CDF-A84B-4EC8-ABEE-FC75C2CB87F3}" destId="{0C13A45F-040E-4420-BC12-1D292129E616}" srcOrd="8" destOrd="0" presId="urn:microsoft.com/office/officeart/2005/8/layout/hierarchy4"/>
    <dgm:cxn modelId="{7B8A9714-2799-4274-874F-C6FCCC860BD5}" type="presParOf" srcId="{0C13A45F-040E-4420-BC12-1D292129E616}" destId="{97BE063A-9099-453D-BD10-93D0C36605A1}" srcOrd="0" destOrd="0" presId="urn:microsoft.com/office/officeart/2005/8/layout/hierarchy4"/>
    <dgm:cxn modelId="{9F72F9F7-329A-4D49-8C08-7BD7BD2EE918}" type="presParOf" srcId="{0C13A45F-040E-4420-BC12-1D292129E616}" destId="{70558DF6-88C7-4A8F-84C5-5729FA2E7351}"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A39C5E5-90C0-4893-99B9-AD756ECA180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63115C7-00EF-4215-AEB4-BBA9A7F0EC4A}">
      <dgm:prSet/>
      <dgm:spPr/>
      <dgm:t>
        <a:bodyPr/>
        <a:lstStyle/>
        <a:p>
          <a:pPr algn="justLow" rtl="1"/>
          <a:r>
            <a:rPr lang="fa-IR" dirty="0" smtClean="0">
              <a:cs typeface="B Titr" pitchFamily="2" charset="-78"/>
            </a:rPr>
            <a:t>تعارض تنها زمانی ممکن است ایجاد ‌شود که</a:t>
          </a:r>
          <a:r>
            <a:rPr lang="en-US" dirty="0" smtClean="0">
              <a:cs typeface="B Titr" pitchFamily="2" charset="-78"/>
            </a:rPr>
            <a:t>:</a:t>
          </a:r>
          <a:r>
            <a:rPr lang="fa-IR" dirty="0" smtClean="0">
              <a:cs typeface="B Titr" pitchFamily="2" charset="-78"/>
            </a:rPr>
            <a:t> </a:t>
          </a:r>
          <a:endParaRPr lang="en-US" dirty="0">
            <a:cs typeface="B Titr" pitchFamily="2" charset="-78"/>
          </a:endParaRPr>
        </a:p>
      </dgm:t>
    </dgm:pt>
    <dgm:pt modelId="{FA2A0C70-F3D5-4725-8B19-DF8D6D8C6222}" type="parTrans" cxnId="{A4F93159-0DF4-44D4-A072-D2B9742B4572}">
      <dgm:prSet/>
      <dgm:spPr/>
      <dgm:t>
        <a:bodyPr/>
        <a:lstStyle/>
        <a:p>
          <a:endParaRPr lang="en-US">
            <a:cs typeface="B Zar" pitchFamily="2" charset="-78"/>
          </a:endParaRPr>
        </a:p>
      </dgm:t>
    </dgm:pt>
    <dgm:pt modelId="{DE40A6A8-52D9-4A68-BBBC-C081237E926B}" type="sibTrans" cxnId="{A4F93159-0DF4-44D4-A072-D2B9742B4572}">
      <dgm:prSet/>
      <dgm:spPr/>
      <dgm:t>
        <a:bodyPr/>
        <a:lstStyle/>
        <a:p>
          <a:endParaRPr lang="en-US">
            <a:cs typeface="B Zar" pitchFamily="2" charset="-78"/>
          </a:endParaRPr>
        </a:p>
      </dgm:t>
    </dgm:pt>
    <dgm:pt modelId="{BFB74CED-C139-4240-AEAB-AD58532AC631}">
      <dgm:prSet/>
      <dgm:spPr/>
      <dgm:t>
        <a:bodyPr/>
        <a:lstStyle/>
        <a:p>
          <a:pPr rtl="1"/>
          <a:r>
            <a:rPr lang="fa-IR" dirty="0" smtClean="0">
              <a:cs typeface="B Zar" pitchFamily="2" charset="-78"/>
            </a:rPr>
            <a:t>اندازه یا بزرگی طرح‌ها متفاوت باشد.</a:t>
          </a:r>
          <a:endParaRPr lang="en-US" dirty="0">
            <a:cs typeface="B Zar" pitchFamily="2" charset="-78"/>
          </a:endParaRPr>
        </a:p>
      </dgm:t>
    </dgm:pt>
    <dgm:pt modelId="{4E782B82-2A34-49FE-91F1-CC20F604A51C}" type="parTrans" cxnId="{DFAC8A49-527C-4A9B-8E15-572BC54C8D2F}">
      <dgm:prSet/>
      <dgm:spPr/>
      <dgm:t>
        <a:bodyPr/>
        <a:lstStyle/>
        <a:p>
          <a:endParaRPr lang="en-US">
            <a:cs typeface="B Zar" pitchFamily="2" charset="-78"/>
          </a:endParaRPr>
        </a:p>
      </dgm:t>
    </dgm:pt>
    <dgm:pt modelId="{6C4AF3BA-83C4-4F11-9F6D-E58C36F3A857}" type="sibTrans" cxnId="{DFAC8A49-527C-4A9B-8E15-572BC54C8D2F}">
      <dgm:prSet/>
      <dgm:spPr/>
      <dgm:t>
        <a:bodyPr/>
        <a:lstStyle/>
        <a:p>
          <a:endParaRPr lang="en-US">
            <a:cs typeface="B Zar" pitchFamily="2" charset="-78"/>
          </a:endParaRPr>
        </a:p>
      </dgm:t>
    </dgm:pt>
    <dgm:pt modelId="{92E80C21-5FFC-43B1-BF03-91CA4C4B7094}" type="pres">
      <dgm:prSet presAssocID="{6A39C5E5-90C0-4893-99B9-AD756ECA1806}" presName="linearFlow" presStyleCnt="0">
        <dgm:presLayoutVars>
          <dgm:dir/>
          <dgm:animLvl val="lvl"/>
          <dgm:resizeHandles val="exact"/>
        </dgm:presLayoutVars>
      </dgm:prSet>
      <dgm:spPr/>
      <dgm:t>
        <a:bodyPr/>
        <a:lstStyle/>
        <a:p>
          <a:endParaRPr lang="en-US"/>
        </a:p>
      </dgm:t>
    </dgm:pt>
    <dgm:pt modelId="{428BDB4F-7478-41AF-89A0-028B7B6FCABE}" type="pres">
      <dgm:prSet presAssocID="{563115C7-00EF-4215-AEB4-BBA9A7F0EC4A}" presName="composite" presStyleCnt="0"/>
      <dgm:spPr/>
    </dgm:pt>
    <dgm:pt modelId="{E4151555-0550-4A69-9E9A-FB47EBDCCA54}" type="pres">
      <dgm:prSet presAssocID="{563115C7-00EF-4215-AEB4-BBA9A7F0EC4A}" presName="parTx" presStyleLbl="node1" presStyleIdx="0" presStyleCnt="1">
        <dgm:presLayoutVars>
          <dgm:chMax val="0"/>
          <dgm:chPref val="0"/>
          <dgm:bulletEnabled val="1"/>
        </dgm:presLayoutVars>
      </dgm:prSet>
      <dgm:spPr/>
      <dgm:t>
        <a:bodyPr/>
        <a:lstStyle/>
        <a:p>
          <a:endParaRPr lang="en-US"/>
        </a:p>
      </dgm:t>
    </dgm:pt>
    <dgm:pt modelId="{08244FFE-2BB4-4346-89FD-86C7B2685A2C}" type="pres">
      <dgm:prSet presAssocID="{563115C7-00EF-4215-AEB4-BBA9A7F0EC4A}" presName="parSh" presStyleLbl="node1" presStyleIdx="0" presStyleCnt="1"/>
      <dgm:spPr/>
      <dgm:t>
        <a:bodyPr/>
        <a:lstStyle/>
        <a:p>
          <a:endParaRPr lang="en-US"/>
        </a:p>
      </dgm:t>
    </dgm:pt>
    <dgm:pt modelId="{D0CAAA84-3736-4CFC-AF82-7074732FCD20}" type="pres">
      <dgm:prSet presAssocID="{563115C7-00EF-4215-AEB4-BBA9A7F0EC4A}" presName="desTx" presStyleLbl="fgAcc1" presStyleIdx="0" presStyleCnt="1">
        <dgm:presLayoutVars>
          <dgm:bulletEnabled val="1"/>
        </dgm:presLayoutVars>
      </dgm:prSet>
      <dgm:spPr/>
      <dgm:t>
        <a:bodyPr/>
        <a:lstStyle/>
        <a:p>
          <a:endParaRPr lang="en-US"/>
        </a:p>
      </dgm:t>
    </dgm:pt>
  </dgm:ptLst>
  <dgm:cxnLst>
    <dgm:cxn modelId="{337C66D7-ABAC-463E-BEF8-04A237D1F6DC}" type="presOf" srcId="{563115C7-00EF-4215-AEB4-BBA9A7F0EC4A}" destId="{E4151555-0550-4A69-9E9A-FB47EBDCCA54}" srcOrd="0" destOrd="0" presId="urn:microsoft.com/office/officeart/2005/8/layout/process3"/>
    <dgm:cxn modelId="{2691A843-ED27-4397-942D-B62E6C3EB058}" type="presOf" srcId="{6A39C5E5-90C0-4893-99B9-AD756ECA1806}" destId="{92E80C21-5FFC-43B1-BF03-91CA4C4B7094}" srcOrd="0" destOrd="0" presId="urn:microsoft.com/office/officeart/2005/8/layout/process3"/>
    <dgm:cxn modelId="{A4F93159-0DF4-44D4-A072-D2B9742B4572}" srcId="{6A39C5E5-90C0-4893-99B9-AD756ECA1806}" destId="{563115C7-00EF-4215-AEB4-BBA9A7F0EC4A}" srcOrd="0" destOrd="0" parTransId="{FA2A0C70-F3D5-4725-8B19-DF8D6D8C6222}" sibTransId="{DE40A6A8-52D9-4A68-BBBC-C081237E926B}"/>
    <dgm:cxn modelId="{DFAC8A49-527C-4A9B-8E15-572BC54C8D2F}" srcId="{563115C7-00EF-4215-AEB4-BBA9A7F0EC4A}" destId="{BFB74CED-C139-4240-AEAB-AD58532AC631}" srcOrd="0" destOrd="0" parTransId="{4E782B82-2A34-49FE-91F1-CC20F604A51C}" sibTransId="{6C4AF3BA-83C4-4F11-9F6D-E58C36F3A857}"/>
    <dgm:cxn modelId="{3E40CBA3-04E6-462C-AD1D-3744E1161F99}" type="presOf" srcId="{563115C7-00EF-4215-AEB4-BBA9A7F0EC4A}" destId="{08244FFE-2BB4-4346-89FD-86C7B2685A2C}" srcOrd="1" destOrd="0" presId="urn:microsoft.com/office/officeart/2005/8/layout/process3"/>
    <dgm:cxn modelId="{09741962-2DDC-4620-BEEA-E00ECFA66067}" type="presOf" srcId="{BFB74CED-C139-4240-AEAB-AD58532AC631}" destId="{D0CAAA84-3736-4CFC-AF82-7074732FCD20}" srcOrd="0" destOrd="0" presId="urn:microsoft.com/office/officeart/2005/8/layout/process3"/>
    <dgm:cxn modelId="{96247A94-9A1B-44CC-9F37-C144F8BD75B3}" type="presParOf" srcId="{92E80C21-5FFC-43B1-BF03-91CA4C4B7094}" destId="{428BDB4F-7478-41AF-89A0-028B7B6FCABE}" srcOrd="0" destOrd="0" presId="urn:microsoft.com/office/officeart/2005/8/layout/process3"/>
    <dgm:cxn modelId="{8EB6C56B-6B84-422E-B938-A19251A8E2DC}" type="presParOf" srcId="{428BDB4F-7478-41AF-89A0-028B7B6FCABE}" destId="{E4151555-0550-4A69-9E9A-FB47EBDCCA54}" srcOrd="0" destOrd="0" presId="urn:microsoft.com/office/officeart/2005/8/layout/process3"/>
    <dgm:cxn modelId="{FE86DE64-E83C-4D8D-8905-C37174836595}" type="presParOf" srcId="{428BDB4F-7478-41AF-89A0-028B7B6FCABE}" destId="{08244FFE-2BB4-4346-89FD-86C7B2685A2C}" srcOrd="1" destOrd="0" presId="urn:microsoft.com/office/officeart/2005/8/layout/process3"/>
    <dgm:cxn modelId="{633D5F48-EC69-4CB5-B65D-AADFF5A68759}" type="presParOf" srcId="{428BDB4F-7478-41AF-89A0-028B7B6FCABE}" destId="{D0CAAA84-3736-4CFC-AF82-7074732FCD20}"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95DE2B-2883-4A79-8177-6A553FAA0B2C}" type="doc">
      <dgm:prSet loTypeId="urn:microsoft.com/office/officeart/2005/8/layout/vList4#1" loCatId="list" qsTypeId="urn:microsoft.com/office/officeart/2005/8/quickstyle/3d5" qsCatId="3D" csTypeId="urn:microsoft.com/office/officeart/2005/8/colors/accent0_3" csCatId="mainScheme" phldr="1"/>
      <dgm:spPr/>
      <dgm:t>
        <a:bodyPr/>
        <a:lstStyle/>
        <a:p>
          <a:endParaRPr lang="en-US"/>
        </a:p>
      </dgm:t>
    </dgm:pt>
    <dgm:pt modelId="{87BADCB7-CF0D-40B4-82A8-58FA1B985226}">
      <dgm:prSet custT="1"/>
      <dgm:spPr/>
      <dgm:t>
        <a:bodyPr/>
        <a:lstStyle/>
        <a:p>
          <a:pPr algn="ctr" rtl="1"/>
          <a:endParaRPr lang="fa-IR" sz="4800" dirty="0" smtClean="0">
            <a:cs typeface="B Titr" pitchFamily="2" charset="-78"/>
          </a:endParaRPr>
        </a:p>
        <a:p>
          <a:pPr algn="ctr" rtl="1"/>
          <a:r>
            <a:rPr lang="fa-IR" sz="4800" dirty="0" smtClean="0">
              <a:cs typeface="B Titr" pitchFamily="2" charset="-78"/>
            </a:rPr>
            <a:t>هزینۀ سرمایه</a:t>
          </a:r>
          <a:endParaRPr lang="en-US" sz="4800" dirty="0">
            <a:cs typeface="B Titr" pitchFamily="2" charset="-78"/>
          </a:endParaRPr>
        </a:p>
      </dgm:t>
    </dgm:pt>
    <dgm:pt modelId="{799A61F5-D9DB-4A02-A15C-CDDC65DE8C83}" type="parTrans" cxnId="{51BE1294-5B03-4950-9657-FA917F9CA53B}">
      <dgm:prSet/>
      <dgm:spPr/>
      <dgm:t>
        <a:bodyPr/>
        <a:lstStyle/>
        <a:p>
          <a:endParaRPr lang="en-US"/>
        </a:p>
      </dgm:t>
    </dgm:pt>
    <dgm:pt modelId="{9E1D527A-1A2A-4A7B-AA2D-B727A24FBE0E}" type="sibTrans" cxnId="{51BE1294-5B03-4950-9657-FA917F9CA53B}">
      <dgm:prSet/>
      <dgm:spPr/>
      <dgm:t>
        <a:bodyPr/>
        <a:lstStyle/>
        <a:p>
          <a:endParaRPr lang="en-US"/>
        </a:p>
      </dgm:t>
    </dgm:pt>
    <dgm:pt modelId="{11D89523-E2DF-42C7-A1BE-45E7192C6F02}">
      <dgm:prSet custT="1"/>
      <dgm:spPr/>
      <dgm:t>
        <a:bodyPr/>
        <a:lstStyle/>
        <a:p>
          <a:pPr algn="r" rtl="1"/>
          <a:r>
            <a:rPr lang="fa-IR" sz="2800" dirty="0" smtClean="0">
              <a:cs typeface="B Zar" pitchFamily="2" charset="-78"/>
            </a:rPr>
            <a:t>هزینۀ تأمین هر واحد سرمایه چقدر است؟</a:t>
          </a:r>
          <a:endParaRPr lang="en-US" sz="2800" dirty="0">
            <a:cs typeface="B Zar" pitchFamily="2" charset="-78"/>
          </a:endParaRPr>
        </a:p>
      </dgm:t>
    </dgm:pt>
    <dgm:pt modelId="{3F62CE6E-AABF-48AB-B209-A8C9F02706A5}" type="parTrans" cxnId="{1F54CDA3-0660-4D3A-A825-34DAA3AC6D71}">
      <dgm:prSet/>
      <dgm:spPr/>
      <dgm:t>
        <a:bodyPr/>
        <a:lstStyle/>
        <a:p>
          <a:endParaRPr lang="en-US"/>
        </a:p>
      </dgm:t>
    </dgm:pt>
    <dgm:pt modelId="{681A0000-FEEF-49A6-8AA1-4DA1E404C240}" type="sibTrans" cxnId="{1F54CDA3-0660-4D3A-A825-34DAA3AC6D71}">
      <dgm:prSet/>
      <dgm:spPr/>
      <dgm:t>
        <a:bodyPr/>
        <a:lstStyle/>
        <a:p>
          <a:endParaRPr lang="en-US"/>
        </a:p>
      </dgm:t>
    </dgm:pt>
    <dgm:pt modelId="{D326A1AD-82CB-4C65-B43B-FFE160C439FC}" type="pres">
      <dgm:prSet presAssocID="{9A95DE2B-2883-4A79-8177-6A553FAA0B2C}" presName="linear" presStyleCnt="0">
        <dgm:presLayoutVars>
          <dgm:dir/>
          <dgm:resizeHandles val="exact"/>
        </dgm:presLayoutVars>
      </dgm:prSet>
      <dgm:spPr/>
      <dgm:t>
        <a:bodyPr/>
        <a:lstStyle/>
        <a:p>
          <a:endParaRPr lang="en-US"/>
        </a:p>
      </dgm:t>
    </dgm:pt>
    <dgm:pt modelId="{4F826221-776A-41EC-93E7-91E46CA50425}" type="pres">
      <dgm:prSet presAssocID="{87BADCB7-CF0D-40B4-82A8-58FA1B985226}" presName="comp" presStyleCnt="0"/>
      <dgm:spPr/>
    </dgm:pt>
    <dgm:pt modelId="{F397E959-189E-4E4C-ACA8-7A68F582190F}" type="pres">
      <dgm:prSet presAssocID="{87BADCB7-CF0D-40B4-82A8-58FA1B985226}" presName="box" presStyleLbl="node1" presStyleIdx="0" presStyleCnt="1"/>
      <dgm:spPr>
        <a:prstGeom prst="doubleWave">
          <a:avLst/>
        </a:prstGeom>
      </dgm:spPr>
      <dgm:t>
        <a:bodyPr/>
        <a:lstStyle/>
        <a:p>
          <a:endParaRPr lang="en-US"/>
        </a:p>
      </dgm:t>
    </dgm:pt>
    <dgm:pt modelId="{B8BF87D3-5DAE-4A44-B6FE-D8D393E8257E}" type="pres">
      <dgm:prSet presAssocID="{87BADCB7-CF0D-40B4-82A8-58FA1B985226}" presName="img" presStyleLbl="fgImgPlace1" presStyleIdx="0" presStyleCnt="1" custScaleX="181520" custScaleY="78317" custLinFactNeighborX="22681" custLinFactNeighborY="1319"/>
      <dgm:spPr>
        <a:blipFill rotWithShape="0">
          <a:blip xmlns:r="http://schemas.openxmlformats.org/officeDocument/2006/relationships" r:embed="rId1"/>
          <a:stretch>
            <a:fillRect/>
          </a:stretch>
        </a:blipFill>
      </dgm:spPr>
    </dgm:pt>
    <dgm:pt modelId="{C0040914-401B-4B35-B34C-0F1EA52BB761}" type="pres">
      <dgm:prSet presAssocID="{87BADCB7-CF0D-40B4-82A8-58FA1B985226}" presName="text" presStyleLbl="node1" presStyleIdx="0" presStyleCnt="1">
        <dgm:presLayoutVars>
          <dgm:bulletEnabled val="1"/>
        </dgm:presLayoutVars>
      </dgm:prSet>
      <dgm:spPr/>
      <dgm:t>
        <a:bodyPr/>
        <a:lstStyle/>
        <a:p>
          <a:endParaRPr lang="en-US"/>
        </a:p>
      </dgm:t>
    </dgm:pt>
  </dgm:ptLst>
  <dgm:cxnLst>
    <dgm:cxn modelId="{8723C2AF-9783-490F-8DF2-790854B9D581}" type="presOf" srcId="{9A95DE2B-2883-4A79-8177-6A553FAA0B2C}" destId="{D326A1AD-82CB-4C65-B43B-FFE160C439FC}" srcOrd="0" destOrd="0" presId="urn:microsoft.com/office/officeart/2005/8/layout/vList4#1"/>
    <dgm:cxn modelId="{1F54CDA3-0660-4D3A-A825-34DAA3AC6D71}" srcId="{87BADCB7-CF0D-40B4-82A8-58FA1B985226}" destId="{11D89523-E2DF-42C7-A1BE-45E7192C6F02}" srcOrd="0" destOrd="0" parTransId="{3F62CE6E-AABF-48AB-B209-A8C9F02706A5}" sibTransId="{681A0000-FEEF-49A6-8AA1-4DA1E404C240}"/>
    <dgm:cxn modelId="{F812915F-666D-447B-9FA3-A0D30530DA5F}" type="presOf" srcId="{87BADCB7-CF0D-40B4-82A8-58FA1B985226}" destId="{C0040914-401B-4B35-B34C-0F1EA52BB761}" srcOrd="1" destOrd="0" presId="urn:microsoft.com/office/officeart/2005/8/layout/vList4#1"/>
    <dgm:cxn modelId="{51BE1294-5B03-4950-9657-FA917F9CA53B}" srcId="{9A95DE2B-2883-4A79-8177-6A553FAA0B2C}" destId="{87BADCB7-CF0D-40B4-82A8-58FA1B985226}" srcOrd="0" destOrd="0" parTransId="{799A61F5-D9DB-4A02-A15C-CDDC65DE8C83}" sibTransId="{9E1D527A-1A2A-4A7B-AA2D-B727A24FBE0E}"/>
    <dgm:cxn modelId="{ECC88CF6-70FF-4BDC-A654-6208DB18E822}" type="presOf" srcId="{11D89523-E2DF-42C7-A1BE-45E7192C6F02}" destId="{F397E959-189E-4E4C-ACA8-7A68F582190F}" srcOrd="0" destOrd="1" presId="urn:microsoft.com/office/officeart/2005/8/layout/vList4#1"/>
    <dgm:cxn modelId="{E30A39F5-DAA6-41E3-86FF-60F14D137DBC}" type="presOf" srcId="{87BADCB7-CF0D-40B4-82A8-58FA1B985226}" destId="{F397E959-189E-4E4C-ACA8-7A68F582190F}" srcOrd="0" destOrd="0" presId="urn:microsoft.com/office/officeart/2005/8/layout/vList4#1"/>
    <dgm:cxn modelId="{C78E2978-A0E5-4D3C-A302-6E8015AAC215}" type="presOf" srcId="{11D89523-E2DF-42C7-A1BE-45E7192C6F02}" destId="{C0040914-401B-4B35-B34C-0F1EA52BB761}" srcOrd="1" destOrd="1" presId="urn:microsoft.com/office/officeart/2005/8/layout/vList4#1"/>
    <dgm:cxn modelId="{A811AC8D-E1D3-4D9E-B9D3-24786E6FAC7C}" type="presParOf" srcId="{D326A1AD-82CB-4C65-B43B-FFE160C439FC}" destId="{4F826221-776A-41EC-93E7-91E46CA50425}" srcOrd="0" destOrd="0" presId="urn:microsoft.com/office/officeart/2005/8/layout/vList4#1"/>
    <dgm:cxn modelId="{DE0DA78B-AB8A-4522-8AB5-174C74787962}" type="presParOf" srcId="{4F826221-776A-41EC-93E7-91E46CA50425}" destId="{F397E959-189E-4E4C-ACA8-7A68F582190F}" srcOrd="0" destOrd="0" presId="urn:microsoft.com/office/officeart/2005/8/layout/vList4#1"/>
    <dgm:cxn modelId="{B5D93067-9C8D-4829-AD0C-7FDEE270149C}" type="presParOf" srcId="{4F826221-776A-41EC-93E7-91E46CA50425}" destId="{B8BF87D3-5DAE-4A44-B6FE-D8D393E8257E}" srcOrd="1" destOrd="0" presId="urn:microsoft.com/office/officeart/2005/8/layout/vList4#1"/>
    <dgm:cxn modelId="{ED34F849-CEAA-4D88-A580-40390F1FD277}" type="presParOf" srcId="{4F826221-776A-41EC-93E7-91E46CA50425}" destId="{C0040914-401B-4B35-B34C-0F1EA52BB761}"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2A4279-259E-4C98-B389-E15C78FAEA5C}" type="doc">
      <dgm:prSet loTypeId="urn:microsoft.com/office/officeart/2005/8/layout/process4" loCatId="list" qsTypeId="urn:microsoft.com/office/officeart/2005/8/quickstyle/3d7" qsCatId="3D" csTypeId="urn:microsoft.com/office/officeart/2005/8/colors/colorful1#1" csCatId="colorful" phldr="1"/>
      <dgm:spPr/>
      <dgm:t>
        <a:bodyPr/>
        <a:lstStyle/>
        <a:p>
          <a:endParaRPr lang="en-US"/>
        </a:p>
      </dgm:t>
    </dgm:pt>
    <dgm:pt modelId="{C6ADCB20-1FC3-4A2F-9FE6-733453EDD69E}">
      <dgm:prSet/>
      <dgm:spPr/>
      <dgm:t>
        <a:bodyPr/>
        <a:lstStyle/>
        <a:p>
          <a:pPr rtl="1"/>
          <a:r>
            <a:rPr lang="fa-IR" dirty="0" smtClean="0">
              <a:cs typeface="B Zar" pitchFamily="2" charset="-78"/>
            </a:rPr>
            <a:t>اجزای سرمایه </a:t>
          </a:r>
          <a:endParaRPr lang="en-US" dirty="0" smtClean="0">
            <a:cs typeface="B Zar" pitchFamily="2" charset="-78"/>
          </a:endParaRPr>
        </a:p>
        <a:p>
          <a:pPr rtl="1"/>
          <a:r>
            <a:rPr lang="fa-IR" dirty="0" smtClean="0">
              <a:cs typeface="B Zar" pitchFamily="2" charset="-78"/>
            </a:rPr>
            <a:t>(</a:t>
          </a:r>
          <a:r>
            <a:rPr lang="en-US" dirty="0" smtClean="0">
              <a:cs typeface="B Zar" pitchFamily="2" charset="-78"/>
            </a:rPr>
            <a:t>capital components</a:t>
          </a:r>
          <a:r>
            <a:rPr lang="fa-IR" dirty="0" smtClean="0">
              <a:cs typeface="B Zar" pitchFamily="2" charset="-78"/>
            </a:rPr>
            <a:t>)</a:t>
          </a:r>
          <a:endParaRPr lang="en-US" dirty="0">
            <a:cs typeface="B Zar" pitchFamily="2" charset="-78"/>
          </a:endParaRPr>
        </a:p>
      </dgm:t>
    </dgm:pt>
    <dgm:pt modelId="{BD4D7C74-2BAB-4561-9119-8F129FBBF1F3}" type="parTrans" cxnId="{C8618B03-2951-459E-AC49-AA9BC364C5FA}">
      <dgm:prSet/>
      <dgm:spPr/>
      <dgm:t>
        <a:bodyPr/>
        <a:lstStyle/>
        <a:p>
          <a:endParaRPr lang="en-US">
            <a:cs typeface="B Zar" pitchFamily="2" charset="-78"/>
          </a:endParaRPr>
        </a:p>
      </dgm:t>
    </dgm:pt>
    <dgm:pt modelId="{8DA387B9-E458-4730-ACB9-B24075BF700B}" type="sibTrans" cxnId="{C8618B03-2951-459E-AC49-AA9BC364C5FA}">
      <dgm:prSet/>
      <dgm:spPr/>
      <dgm:t>
        <a:bodyPr/>
        <a:lstStyle/>
        <a:p>
          <a:endParaRPr lang="en-US">
            <a:cs typeface="B Zar" pitchFamily="2" charset="-78"/>
          </a:endParaRPr>
        </a:p>
      </dgm:t>
    </dgm:pt>
    <dgm:pt modelId="{3DA3AEA5-6957-4EBA-BB4C-6463F3A5C610}">
      <dgm:prSet/>
      <dgm:spPr/>
      <dgm:t>
        <a:bodyPr/>
        <a:lstStyle/>
        <a:p>
          <a:pPr rtl="1"/>
          <a:r>
            <a:rPr lang="fa-IR" dirty="0" smtClean="0">
              <a:cs typeface="B Zar" pitchFamily="2" charset="-78"/>
            </a:rPr>
            <a:t>به اجزای تشکیل‌دهندۀ سرمایۀ شرکت گویند. اجزای سرمایه می‌تواند شامل سهام عادی، سهام ممتاز، اوراق قرضه و ... باشد.</a:t>
          </a:r>
          <a:endParaRPr lang="en-US" dirty="0">
            <a:cs typeface="B Zar" pitchFamily="2" charset="-78"/>
          </a:endParaRPr>
        </a:p>
      </dgm:t>
    </dgm:pt>
    <dgm:pt modelId="{87F513FF-0A18-4EB5-A1FD-09F0B045BAC1}" type="parTrans" cxnId="{49DB4DFD-246A-4379-B4E7-7B0FFC520B3A}">
      <dgm:prSet/>
      <dgm:spPr/>
      <dgm:t>
        <a:bodyPr/>
        <a:lstStyle/>
        <a:p>
          <a:endParaRPr lang="en-US">
            <a:cs typeface="B Zar" pitchFamily="2" charset="-78"/>
          </a:endParaRPr>
        </a:p>
      </dgm:t>
    </dgm:pt>
    <dgm:pt modelId="{C0161C06-6562-4143-BF78-BBFA2B9FB8F2}" type="sibTrans" cxnId="{49DB4DFD-246A-4379-B4E7-7B0FFC520B3A}">
      <dgm:prSet/>
      <dgm:spPr/>
      <dgm:t>
        <a:bodyPr/>
        <a:lstStyle/>
        <a:p>
          <a:endParaRPr lang="en-US">
            <a:cs typeface="B Zar" pitchFamily="2" charset="-78"/>
          </a:endParaRPr>
        </a:p>
      </dgm:t>
    </dgm:pt>
    <dgm:pt modelId="{843C653B-37C1-47E8-B489-9C6F09287AA7}" type="pres">
      <dgm:prSet presAssocID="{D32A4279-259E-4C98-B389-E15C78FAEA5C}" presName="Name0" presStyleCnt="0">
        <dgm:presLayoutVars>
          <dgm:dir/>
          <dgm:animLvl val="lvl"/>
          <dgm:resizeHandles val="exact"/>
        </dgm:presLayoutVars>
      </dgm:prSet>
      <dgm:spPr/>
      <dgm:t>
        <a:bodyPr/>
        <a:lstStyle/>
        <a:p>
          <a:endParaRPr lang="en-US"/>
        </a:p>
      </dgm:t>
    </dgm:pt>
    <dgm:pt modelId="{5FCDA403-D6C0-42D9-A09D-B49BB366B083}" type="pres">
      <dgm:prSet presAssocID="{C6ADCB20-1FC3-4A2F-9FE6-733453EDD69E}" presName="boxAndChildren" presStyleCnt="0"/>
      <dgm:spPr/>
    </dgm:pt>
    <dgm:pt modelId="{35685A37-E4AC-4BB5-9AA4-D1B28F71B1F4}" type="pres">
      <dgm:prSet presAssocID="{C6ADCB20-1FC3-4A2F-9FE6-733453EDD69E}" presName="parentTextBox" presStyleLbl="node1" presStyleIdx="0" presStyleCnt="1"/>
      <dgm:spPr/>
      <dgm:t>
        <a:bodyPr/>
        <a:lstStyle/>
        <a:p>
          <a:endParaRPr lang="en-US"/>
        </a:p>
      </dgm:t>
    </dgm:pt>
    <dgm:pt modelId="{94606FBB-51FA-4268-B9C7-DC3D291DE0BA}" type="pres">
      <dgm:prSet presAssocID="{C6ADCB20-1FC3-4A2F-9FE6-733453EDD69E}" presName="entireBox" presStyleLbl="node1" presStyleIdx="0" presStyleCnt="1"/>
      <dgm:spPr/>
      <dgm:t>
        <a:bodyPr/>
        <a:lstStyle/>
        <a:p>
          <a:endParaRPr lang="en-US"/>
        </a:p>
      </dgm:t>
    </dgm:pt>
    <dgm:pt modelId="{4C9A895B-C920-4C31-96C0-545ED55580AB}" type="pres">
      <dgm:prSet presAssocID="{C6ADCB20-1FC3-4A2F-9FE6-733453EDD69E}" presName="descendantBox" presStyleCnt="0"/>
      <dgm:spPr/>
    </dgm:pt>
    <dgm:pt modelId="{32212293-1E23-4D20-ABF2-E6DEBE2CB21B}" type="pres">
      <dgm:prSet presAssocID="{3DA3AEA5-6957-4EBA-BB4C-6463F3A5C610}" presName="childTextBox" presStyleLbl="fgAccFollowNode1" presStyleIdx="0" presStyleCnt="1">
        <dgm:presLayoutVars>
          <dgm:bulletEnabled val="1"/>
        </dgm:presLayoutVars>
      </dgm:prSet>
      <dgm:spPr/>
      <dgm:t>
        <a:bodyPr/>
        <a:lstStyle/>
        <a:p>
          <a:endParaRPr lang="en-US"/>
        </a:p>
      </dgm:t>
    </dgm:pt>
  </dgm:ptLst>
  <dgm:cxnLst>
    <dgm:cxn modelId="{C8618B03-2951-459E-AC49-AA9BC364C5FA}" srcId="{D32A4279-259E-4C98-B389-E15C78FAEA5C}" destId="{C6ADCB20-1FC3-4A2F-9FE6-733453EDD69E}" srcOrd="0" destOrd="0" parTransId="{BD4D7C74-2BAB-4561-9119-8F129FBBF1F3}" sibTransId="{8DA387B9-E458-4730-ACB9-B24075BF700B}"/>
    <dgm:cxn modelId="{43ABFA1A-8D2E-4BBE-AE8B-09D4590E86A9}" type="presOf" srcId="{C6ADCB20-1FC3-4A2F-9FE6-733453EDD69E}" destId="{35685A37-E4AC-4BB5-9AA4-D1B28F71B1F4}" srcOrd="0" destOrd="0" presId="urn:microsoft.com/office/officeart/2005/8/layout/process4"/>
    <dgm:cxn modelId="{F2E6FE5F-7C55-417A-BDA6-672954A9896C}" type="presOf" srcId="{3DA3AEA5-6957-4EBA-BB4C-6463F3A5C610}" destId="{32212293-1E23-4D20-ABF2-E6DEBE2CB21B}" srcOrd="0" destOrd="0" presId="urn:microsoft.com/office/officeart/2005/8/layout/process4"/>
    <dgm:cxn modelId="{32B4CE65-782E-49C2-8B18-DFF20CC2B777}" type="presOf" srcId="{C6ADCB20-1FC3-4A2F-9FE6-733453EDD69E}" destId="{94606FBB-51FA-4268-B9C7-DC3D291DE0BA}" srcOrd="1" destOrd="0" presId="urn:microsoft.com/office/officeart/2005/8/layout/process4"/>
    <dgm:cxn modelId="{49DB4DFD-246A-4379-B4E7-7B0FFC520B3A}" srcId="{C6ADCB20-1FC3-4A2F-9FE6-733453EDD69E}" destId="{3DA3AEA5-6957-4EBA-BB4C-6463F3A5C610}" srcOrd="0" destOrd="0" parTransId="{87F513FF-0A18-4EB5-A1FD-09F0B045BAC1}" sibTransId="{C0161C06-6562-4143-BF78-BBFA2B9FB8F2}"/>
    <dgm:cxn modelId="{66C4122A-7739-46A2-B798-BD7DAA1068C3}" type="presOf" srcId="{D32A4279-259E-4C98-B389-E15C78FAEA5C}" destId="{843C653B-37C1-47E8-B489-9C6F09287AA7}" srcOrd="0" destOrd="0" presId="urn:microsoft.com/office/officeart/2005/8/layout/process4"/>
    <dgm:cxn modelId="{4667D9F9-E29B-43E9-BAF7-501517D3BC4E}" type="presParOf" srcId="{843C653B-37C1-47E8-B489-9C6F09287AA7}" destId="{5FCDA403-D6C0-42D9-A09D-B49BB366B083}" srcOrd="0" destOrd="0" presId="urn:microsoft.com/office/officeart/2005/8/layout/process4"/>
    <dgm:cxn modelId="{A7570E08-3A66-4FB9-945F-747A3679B342}" type="presParOf" srcId="{5FCDA403-D6C0-42D9-A09D-B49BB366B083}" destId="{35685A37-E4AC-4BB5-9AA4-D1B28F71B1F4}" srcOrd="0" destOrd="0" presId="urn:microsoft.com/office/officeart/2005/8/layout/process4"/>
    <dgm:cxn modelId="{4D27786C-1BEA-4706-91C7-02DFB29C5AE2}" type="presParOf" srcId="{5FCDA403-D6C0-42D9-A09D-B49BB366B083}" destId="{94606FBB-51FA-4268-B9C7-DC3D291DE0BA}" srcOrd="1" destOrd="0" presId="urn:microsoft.com/office/officeart/2005/8/layout/process4"/>
    <dgm:cxn modelId="{28AFFFAE-198B-4806-82F9-5D2278EDA3CB}" type="presParOf" srcId="{5FCDA403-D6C0-42D9-A09D-B49BB366B083}" destId="{4C9A895B-C920-4C31-96C0-545ED55580AB}" srcOrd="2" destOrd="0" presId="urn:microsoft.com/office/officeart/2005/8/layout/process4"/>
    <dgm:cxn modelId="{FD08CFEC-35D6-4045-A28A-357263403675}" type="presParOf" srcId="{4C9A895B-C920-4C31-96C0-545ED55580AB}" destId="{32212293-1E23-4D20-ABF2-E6DEBE2CB21B}"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2A15B5-8C75-4AB0-9ADA-8B74ACCE81DB}" type="doc">
      <dgm:prSet loTypeId="urn:microsoft.com/office/officeart/2005/8/layout/process3" loCatId="process" qsTypeId="urn:microsoft.com/office/officeart/2005/8/quickstyle/3d2" qsCatId="3D" csTypeId="urn:microsoft.com/office/officeart/2005/8/colors/colorful2" csCatId="colorful" phldr="1"/>
      <dgm:spPr/>
      <dgm:t>
        <a:bodyPr/>
        <a:lstStyle/>
        <a:p>
          <a:endParaRPr lang="en-US"/>
        </a:p>
      </dgm:t>
    </dgm:pt>
    <dgm:pt modelId="{26AF72A3-5C12-4DF2-B885-275D6389CD49}">
      <dgm:prSet custT="1"/>
      <dgm:spPr/>
      <dgm:t>
        <a:bodyPr/>
        <a:lstStyle/>
        <a:p>
          <a:pPr algn="ctr" rtl="1"/>
          <a:r>
            <a:rPr lang="fa-IR" sz="3200" dirty="0" smtClean="0">
              <a:cs typeface="B Titr" pitchFamily="2" charset="-78"/>
            </a:rPr>
            <a:t>میانگین موزون هزینۀ سرمایه</a:t>
          </a:r>
          <a:endParaRPr lang="en-US" sz="3200" dirty="0">
            <a:cs typeface="B Titr" pitchFamily="2" charset="-78"/>
          </a:endParaRPr>
        </a:p>
      </dgm:t>
    </dgm:pt>
    <dgm:pt modelId="{AE82B77E-12A1-4888-85D3-5A79C9B0FC63}" type="parTrans" cxnId="{60B6E62F-6C97-42F6-8AAA-838C000A1C43}">
      <dgm:prSet/>
      <dgm:spPr/>
      <dgm:t>
        <a:bodyPr/>
        <a:lstStyle/>
        <a:p>
          <a:endParaRPr lang="en-US"/>
        </a:p>
      </dgm:t>
    </dgm:pt>
    <dgm:pt modelId="{E296A829-9855-421B-BAC9-FC983C5D8564}" type="sibTrans" cxnId="{60B6E62F-6C97-42F6-8AAA-838C000A1C43}">
      <dgm:prSet/>
      <dgm:spPr/>
      <dgm:t>
        <a:bodyPr/>
        <a:lstStyle/>
        <a:p>
          <a:endParaRPr lang="en-US"/>
        </a:p>
      </dgm:t>
    </dgm:pt>
    <dgm:pt modelId="{72E71590-8488-41BF-8FC5-F021EF388A2C}">
      <dgm:prSet/>
      <dgm:spPr/>
      <dgm:t>
        <a:bodyPr/>
        <a:lstStyle/>
        <a:p>
          <a:pPr rtl="1"/>
          <a:endParaRPr lang="en-US" dirty="0"/>
        </a:p>
      </dgm:t>
    </dgm:pt>
    <dgm:pt modelId="{B5D5FFD7-776F-4C10-9D98-3B93B8D68E55}" type="parTrans" cxnId="{21B50992-D4E0-4284-A192-0804B08B31B0}">
      <dgm:prSet/>
      <dgm:spPr/>
      <dgm:t>
        <a:bodyPr/>
        <a:lstStyle/>
        <a:p>
          <a:endParaRPr lang="en-US"/>
        </a:p>
      </dgm:t>
    </dgm:pt>
    <dgm:pt modelId="{F76D1222-97D0-474B-89A9-086A976445DC}" type="sibTrans" cxnId="{21B50992-D4E0-4284-A192-0804B08B31B0}">
      <dgm:prSet/>
      <dgm:spPr/>
      <dgm:t>
        <a:bodyPr/>
        <a:lstStyle/>
        <a:p>
          <a:endParaRPr lang="en-US"/>
        </a:p>
      </dgm:t>
    </dgm:pt>
    <dgm:pt modelId="{447787F3-F672-4EAE-BCA3-8200BAF16DAB}">
      <dgm:prSet/>
      <dgm:spPr/>
      <dgm:t>
        <a:bodyPr/>
        <a:lstStyle/>
        <a:p>
          <a:pPr rtl="1"/>
          <a:r>
            <a:rPr lang="en-US" dirty="0" smtClean="0"/>
            <a:t>W</a:t>
          </a:r>
          <a:r>
            <a:rPr lang="en-US" baseline="-25000" dirty="0" smtClean="0"/>
            <a:t>d</a:t>
          </a:r>
          <a:r>
            <a:rPr lang="fa-IR" dirty="0" smtClean="0">
              <a:latin typeface="Times" pitchFamily="18" charset="0"/>
              <a:cs typeface="B Zar" pitchFamily="2" charset="-78"/>
            </a:rPr>
            <a:t>: وزن نسبی اوراق قرضه در  تأمین مالی</a:t>
          </a:r>
          <a:endParaRPr lang="en-US" dirty="0">
            <a:latin typeface="Times" pitchFamily="18" charset="0"/>
            <a:cs typeface="B Zar" pitchFamily="2" charset="-78"/>
          </a:endParaRPr>
        </a:p>
      </dgm:t>
    </dgm:pt>
    <dgm:pt modelId="{7BBA0108-129B-4E3C-82EB-408F83E92763}" type="parTrans" cxnId="{9DDE6102-C20F-47CC-8AAA-A0DBDE4DA59A}">
      <dgm:prSet/>
      <dgm:spPr/>
      <dgm:t>
        <a:bodyPr/>
        <a:lstStyle/>
        <a:p>
          <a:endParaRPr lang="en-US"/>
        </a:p>
      </dgm:t>
    </dgm:pt>
    <dgm:pt modelId="{4525B4A4-E493-4C15-8549-7CAF02AF6BCB}" type="sibTrans" cxnId="{9DDE6102-C20F-47CC-8AAA-A0DBDE4DA59A}">
      <dgm:prSet/>
      <dgm:spPr/>
      <dgm:t>
        <a:bodyPr/>
        <a:lstStyle/>
        <a:p>
          <a:endParaRPr lang="en-US"/>
        </a:p>
      </dgm:t>
    </dgm:pt>
    <dgm:pt modelId="{B3FC3D29-C364-4023-B7D5-EAD908560AC3}">
      <dgm:prSet/>
      <dgm:spPr/>
      <dgm:t>
        <a:bodyPr/>
        <a:lstStyle/>
        <a:p>
          <a:pPr rtl="1"/>
          <a:r>
            <a:rPr lang="en-US" dirty="0" err="1" smtClean="0">
              <a:latin typeface="Times" pitchFamily="18" charset="0"/>
              <a:cs typeface="B Zar" pitchFamily="2" charset="-78"/>
            </a:rPr>
            <a:t>K</a:t>
          </a:r>
          <a:r>
            <a:rPr lang="en-US" baseline="-25000" dirty="0" err="1" smtClean="0">
              <a:latin typeface="Times" pitchFamily="18" charset="0"/>
              <a:cs typeface="B Zar" pitchFamily="2" charset="-78"/>
            </a:rPr>
            <a:t>ps</a:t>
          </a:r>
          <a:r>
            <a:rPr lang="fa-IR" baseline="-25000" dirty="0" smtClean="0">
              <a:latin typeface="Times" pitchFamily="18" charset="0"/>
              <a:cs typeface="B Zar" pitchFamily="2" charset="-78"/>
            </a:rPr>
            <a:t>: </a:t>
          </a:r>
          <a:r>
            <a:rPr lang="fa-IR" dirty="0" smtClean="0">
              <a:latin typeface="Times" pitchFamily="18" charset="0"/>
              <a:cs typeface="B Zar" pitchFamily="2" charset="-78"/>
            </a:rPr>
            <a:t>نرخ بازده موردنظر سهام ممتاز</a:t>
          </a:r>
          <a:endParaRPr lang="en-US" dirty="0">
            <a:latin typeface="Times" pitchFamily="18" charset="0"/>
            <a:cs typeface="B Zar" pitchFamily="2" charset="-78"/>
          </a:endParaRPr>
        </a:p>
      </dgm:t>
    </dgm:pt>
    <dgm:pt modelId="{3F8C5678-3EFB-4A06-B587-463F2D096765}" type="parTrans" cxnId="{A4106A25-E280-4C91-B69F-FA87AE835862}">
      <dgm:prSet/>
      <dgm:spPr/>
      <dgm:t>
        <a:bodyPr/>
        <a:lstStyle/>
        <a:p>
          <a:endParaRPr lang="en-US"/>
        </a:p>
      </dgm:t>
    </dgm:pt>
    <dgm:pt modelId="{0225E2F4-2A1A-46D0-9657-881606C783BA}" type="sibTrans" cxnId="{A4106A25-E280-4C91-B69F-FA87AE835862}">
      <dgm:prSet/>
      <dgm:spPr/>
      <dgm:t>
        <a:bodyPr/>
        <a:lstStyle/>
        <a:p>
          <a:endParaRPr lang="en-US"/>
        </a:p>
      </dgm:t>
    </dgm:pt>
    <dgm:pt modelId="{B570E1FB-3133-436C-80E2-67921DB692D1}">
      <dgm:prSet/>
      <dgm:spPr/>
      <dgm:t>
        <a:bodyPr/>
        <a:lstStyle/>
        <a:p>
          <a:pPr rtl="1"/>
          <a:r>
            <a:rPr lang="en-US" dirty="0" err="1" smtClean="0"/>
            <a:t>W</a:t>
          </a:r>
          <a:r>
            <a:rPr lang="en-US" baseline="-25000" dirty="0" err="1" smtClean="0"/>
            <a:t>ps</a:t>
          </a:r>
          <a:r>
            <a:rPr lang="fa-IR" dirty="0" smtClean="0">
              <a:latin typeface="Times" pitchFamily="18" charset="0"/>
              <a:cs typeface="B Zar" pitchFamily="2" charset="-78"/>
            </a:rPr>
            <a:t>: وزن نسبی سهام ممتاز در  تأمین مالی</a:t>
          </a:r>
          <a:endParaRPr lang="en-US" dirty="0">
            <a:latin typeface="Times" pitchFamily="18" charset="0"/>
            <a:cs typeface="B Zar" pitchFamily="2" charset="-78"/>
          </a:endParaRPr>
        </a:p>
      </dgm:t>
    </dgm:pt>
    <dgm:pt modelId="{DCB9BA4C-A46F-441C-8467-08CEB3BB34EA}" type="parTrans" cxnId="{5973C9EA-8EA5-4DF9-B2CB-532C42E82F8E}">
      <dgm:prSet/>
      <dgm:spPr/>
      <dgm:t>
        <a:bodyPr/>
        <a:lstStyle/>
        <a:p>
          <a:endParaRPr lang="en-US"/>
        </a:p>
      </dgm:t>
    </dgm:pt>
    <dgm:pt modelId="{DDE1747F-FC85-4878-A1B1-AD71D8955C8E}" type="sibTrans" cxnId="{5973C9EA-8EA5-4DF9-B2CB-532C42E82F8E}">
      <dgm:prSet/>
      <dgm:spPr/>
      <dgm:t>
        <a:bodyPr/>
        <a:lstStyle/>
        <a:p>
          <a:endParaRPr lang="en-US"/>
        </a:p>
      </dgm:t>
    </dgm:pt>
    <dgm:pt modelId="{5C4B03CE-6380-456A-B04F-3177C00A39D5}">
      <dgm:prSet/>
      <dgm:spPr/>
      <dgm:t>
        <a:bodyPr/>
        <a:lstStyle/>
        <a:p>
          <a:pPr rtl="1"/>
          <a:r>
            <a:rPr lang="en-US" dirty="0" smtClean="0">
              <a:latin typeface="Times" pitchFamily="18" charset="0"/>
              <a:cs typeface="B Zar" pitchFamily="2" charset="-78"/>
            </a:rPr>
            <a:t>K</a:t>
          </a:r>
          <a:r>
            <a:rPr lang="en-US" baseline="-25000" dirty="0" smtClean="0">
              <a:latin typeface="Times" pitchFamily="18" charset="0"/>
              <a:cs typeface="B Zar" pitchFamily="2" charset="-78"/>
            </a:rPr>
            <a:t>s</a:t>
          </a:r>
          <a:r>
            <a:rPr lang="fa-IR" dirty="0" smtClean="0">
              <a:latin typeface="Times" pitchFamily="18" charset="0"/>
              <a:cs typeface="B Zar" pitchFamily="2" charset="-78"/>
            </a:rPr>
            <a:t>: نرخ بازده موردنظر سهام عادی</a:t>
          </a:r>
          <a:endParaRPr lang="en-US" dirty="0">
            <a:latin typeface="Times" pitchFamily="18" charset="0"/>
            <a:cs typeface="B Zar" pitchFamily="2" charset="-78"/>
          </a:endParaRPr>
        </a:p>
      </dgm:t>
    </dgm:pt>
    <dgm:pt modelId="{D7E514E0-E226-4952-8981-02BC0D2D6EBC}" type="parTrans" cxnId="{332A5E2F-806B-4EC6-83A1-19235514904B}">
      <dgm:prSet/>
      <dgm:spPr/>
      <dgm:t>
        <a:bodyPr/>
        <a:lstStyle/>
        <a:p>
          <a:endParaRPr lang="en-US"/>
        </a:p>
      </dgm:t>
    </dgm:pt>
    <dgm:pt modelId="{D1DD310F-95AE-44CD-8726-95669671D4BC}" type="sibTrans" cxnId="{332A5E2F-806B-4EC6-83A1-19235514904B}">
      <dgm:prSet/>
      <dgm:spPr/>
      <dgm:t>
        <a:bodyPr/>
        <a:lstStyle/>
        <a:p>
          <a:endParaRPr lang="en-US"/>
        </a:p>
      </dgm:t>
    </dgm:pt>
    <dgm:pt modelId="{BC20B1E1-5665-47E0-B7B7-FFF4484CBEB4}">
      <dgm:prSet/>
      <dgm:spPr/>
      <dgm:t>
        <a:bodyPr/>
        <a:lstStyle/>
        <a:p>
          <a:pPr rtl="1"/>
          <a:r>
            <a:rPr lang="en-US" dirty="0" smtClean="0">
              <a:latin typeface="Times" pitchFamily="18" charset="0"/>
              <a:cs typeface="B Zar" pitchFamily="2" charset="-78"/>
            </a:rPr>
            <a:t>T</a:t>
          </a:r>
          <a:r>
            <a:rPr lang="fa-IR" dirty="0" smtClean="0">
              <a:latin typeface="Times" pitchFamily="18" charset="0"/>
              <a:cs typeface="B Zar" pitchFamily="2" charset="-78"/>
            </a:rPr>
            <a:t>: نرخ نهایی مالیات بر درآمد شرکت</a:t>
          </a:r>
          <a:endParaRPr lang="en-US" dirty="0">
            <a:cs typeface="B Zar" pitchFamily="2" charset="-78"/>
          </a:endParaRPr>
        </a:p>
      </dgm:t>
    </dgm:pt>
    <dgm:pt modelId="{9DEE6257-EF0A-411A-A5B9-7C5BFCE7CD97}" type="parTrans" cxnId="{97597474-970E-42D0-B92E-A3442ED96CF4}">
      <dgm:prSet/>
      <dgm:spPr/>
      <dgm:t>
        <a:bodyPr/>
        <a:lstStyle/>
        <a:p>
          <a:endParaRPr lang="en-US"/>
        </a:p>
      </dgm:t>
    </dgm:pt>
    <dgm:pt modelId="{8419E8BA-9C2D-4696-8A69-BB879C3F4AAB}" type="sibTrans" cxnId="{97597474-970E-42D0-B92E-A3442ED96CF4}">
      <dgm:prSet/>
      <dgm:spPr/>
      <dgm:t>
        <a:bodyPr/>
        <a:lstStyle/>
        <a:p>
          <a:endParaRPr lang="en-US"/>
        </a:p>
      </dgm:t>
    </dgm:pt>
    <dgm:pt modelId="{E68683AF-EF48-46DE-B91E-A9E22CCDF46A}">
      <dgm:prSet/>
      <dgm:spPr/>
      <dgm:t>
        <a:bodyPr/>
        <a:lstStyle/>
        <a:p>
          <a:pPr rtl="1"/>
          <a:r>
            <a:rPr lang="en-US" dirty="0" err="1" smtClean="0">
              <a:latin typeface="Times" pitchFamily="18" charset="0"/>
              <a:cs typeface="B Zar" pitchFamily="2" charset="-78"/>
            </a:rPr>
            <a:t>K</a:t>
          </a:r>
          <a:r>
            <a:rPr lang="en-US" baseline="-25000" dirty="0" err="1" smtClean="0">
              <a:latin typeface="Times" pitchFamily="18" charset="0"/>
              <a:cs typeface="B Zar" pitchFamily="2" charset="-78"/>
            </a:rPr>
            <a:t>d</a:t>
          </a:r>
          <a:r>
            <a:rPr lang="fa-IR" dirty="0" smtClean="0">
              <a:latin typeface="Times" pitchFamily="18" charset="0"/>
              <a:cs typeface="B Zar" pitchFamily="2" charset="-78"/>
            </a:rPr>
            <a:t>: نرخ بازده موردنظر اوراق قرضه </a:t>
          </a:r>
          <a:endParaRPr lang="en-US" dirty="0">
            <a:latin typeface="Times" pitchFamily="18" charset="0"/>
            <a:cs typeface="B Zar" pitchFamily="2" charset="-78"/>
          </a:endParaRPr>
        </a:p>
      </dgm:t>
    </dgm:pt>
    <dgm:pt modelId="{C417798F-5281-4371-9C68-C2A02151FFF9}" type="parTrans" cxnId="{025015DE-B243-4185-AC5E-7CE3ED9796B0}">
      <dgm:prSet/>
      <dgm:spPr/>
      <dgm:t>
        <a:bodyPr/>
        <a:lstStyle/>
        <a:p>
          <a:endParaRPr lang="en-US"/>
        </a:p>
      </dgm:t>
    </dgm:pt>
    <dgm:pt modelId="{143AF190-272F-4E0B-B3AC-2D19CA6430B5}" type="sibTrans" cxnId="{025015DE-B243-4185-AC5E-7CE3ED9796B0}">
      <dgm:prSet/>
      <dgm:spPr/>
      <dgm:t>
        <a:bodyPr/>
        <a:lstStyle/>
        <a:p>
          <a:endParaRPr lang="en-US"/>
        </a:p>
      </dgm:t>
    </dgm:pt>
    <dgm:pt modelId="{774FE7F1-500C-4418-9B38-249AD7F247E9}">
      <dgm:prSet/>
      <dgm:spPr/>
      <dgm:t>
        <a:bodyPr/>
        <a:lstStyle/>
        <a:p>
          <a:pPr rtl="1"/>
          <a:endParaRPr lang="en-US" dirty="0"/>
        </a:p>
      </dgm:t>
    </dgm:pt>
    <dgm:pt modelId="{5A5473AB-076D-4B01-93EA-8DD83710AC15}" type="parTrans" cxnId="{9DAA5F6E-7FBC-4D10-9D50-44F2DDF8EEEF}">
      <dgm:prSet/>
      <dgm:spPr/>
      <dgm:t>
        <a:bodyPr/>
        <a:lstStyle/>
        <a:p>
          <a:endParaRPr lang="en-US"/>
        </a:p>
      </dgm:t>
    </dgm:pt>
    <dgm:pt modelId="{5194F436-1D2E-4DCA-9261-3B76C01295C8}" type="sibTrans" cxnId="{9DAA5F6E-7FBC-4D10-9D50-44F2DDF8EEEF}">
      <dgm:prSet/>
      <dgm:spPr/>
      <dgm:t>
        <a:bodyPr/>
        <a:lstStyle/>
        <a:p>
          <a:endParaRPr lang="en-US"/>
        </a:p>
      </dgm:t>
    </dgm:pt>
    <dgm:pt modelId="{D106C701-E122-481E-A1F6-60050E05DE39}">
      <dgm:prSet/>
      <dgm:spPr/>
      <dgm:t>
        <a:bodyPr/>
        <a:lstStyle/>
        <a:p>
          <a:pPr rtl="1"/>
          <a:endParaRPr lang="en-US" dirty="0"/>
        </a:p>
      </dgm:t>
    </dgm:pt>
    <dgm:pt modelId="{C03DECDA-CB8D-40AD-ADEF-1E9BB75C47E7}" type="parTrans" cxnId="{BE1769D4-86A5-4FDC-8A95-C6C93D426621}">
      <dgm:prSet/>
      <dgm:spPr/>
    </dgm:pt>
    <dgm:pt modelId="{816FFE0F-4CB9-47EA-BA34-CECB61FD4A57}" type="sibTrans" cxnId="{BE1769D4-86A5-4FDC-8A95-C6C93D426621}">
      <dgm:prSet/>
      <dgm:spPr/>
    </dgm:pt>
    <dgm:pt modelId="{8FD354CA-173C-456A-AE35-13CAA22982B0}">
      <dgm:prSet/>
      <dgm:spPr/>
      <dgm:t>
        <a:bodyPr/>
        <a:lstStyle/>
        <a:p>
          <a:pPr rtl="1"/>
          <a:endParaRPr lang="en-US" dirty="0">
            <a:latin typeface="Times" pitchFamily="18" charset="0"/>
            <a:cs typeface="B Zar" pitchFamily="2" charset="-78"/>
          </a:endParaRPr>
        </a:p>
      </dgm:t>
    </dgm:pt>
    <dgm:pt modelId="{2FB89F83-8E02-49CA-86E5-E0932280E23B}" type="parTrans" cxnId="{E3B6AEC7-6580-47E8-B93A-AD6FCC91977E}">
      <dgm:prSet/>
      <dgm:spPr/>
    </dgm:pt>
    <dgm:pt modelId="{EBFEEE89-591C-412C-9A97-3718597E184B}" type="sibTrans" cxnId="{E3B6AEC7-6580-47E8-B93A-AD6FCC91977E}">
      <dgm:prSet/>
      <dgm:spPr/>
    </dgm:pt>
    <dgm:pt modelId="{F3479A0A-9420-4E53-8400-CB8E41FC098B}" type="pres">
      <dgm:prSet presAssocID="{A62A15B5-8C75-4AB0-9ADA-8B74ACCE81DB}" presName="linearFlow" presStyleCnt="0">
        <dgm:presLayoutVars>
          <dgm:dir/>
          <dgm:animLvl val="lvl"/>
          <dgm:resizeHandles val="exact"/>
        </dgm:presLayoutVars>
      </dgm:prSet>
      <dgm:spPr/>
      <dgm:t>
        <a:bodyPr/>
        <a:lstStyle/>
        <a:p>
          <a:endParaRPr lang="en-US"/>
        </a:p>
      </dgm:t>
    </dgm:pt>
    <dgm:pt modelId="{A3916FBB-6B8D-48AD-A017-A61AF9396AF1}" type="pres">
      <dgm:prSet presAssocID="{26AF72A3-5C12-4DF2-B885-275D6389CD49}" presName="composite" presStyleCnt="0"/>
      <dgm:spPr/>
    </dgm:pt>
    <dgm:pt modelId="{4D3B1556-E39D-45C9-A5AC-881037A164F6}" type="pres">
      <dgm:prSet presAssocID="{26AF72A3-5C12-4DF2-B885-275D6389CD49}" presName="parTx" presStyleLbl="node1" presStyleIdx="0" presStyleCnt="1">
        <dgm:presLayoutVars>
          <dgm:chMax val="0"/>
          <dgm:chPref val="0"/>
          <dgm:bulletEnabled val="1"/>
        </dgm:presLayoutVars>
      </dgm:prSet>
      <dgm:spPr/>
      <dgm:t>
        <a:bodyPr/>
        <a:lstStyle/>
        <a:p>
          <a:endParaRPr lang="en-US"/>
        </a:p>
      </dgm:t>
    </dgm:pt>
    <dgm:pt modelId="{F87574B0-34F8-484A-AFCE-69A566945E42}" type="pres">
      <dgm:prSet presAssocID="{26AF72A3-5C12-4DF2-B885-275D6389CD49}" presName="parSh" presStyleLbl="node1" presStyleIdx="0" presStyleCnt="1"/>
      <dgm:spPr/>
      <dgm:t>
        <a:bodyPr/>
        <a:lstStyle/>
        <a:p>
          <a:endParaRPr lang="en-US"/>
        </a:p>
      </dgm:t>
    </dgm:pt>
    <dgm:pt modelId="{AE969557-A1F7-4115-B1FB-C4FB068DB81C}" type="pres">
      <dgm:prSet presAssocID="{26AF72A3-5C12-4DF2-B885-275D6389CD49}" presName="desTx" presStyleLbl="fgAcc1" presStyleIdx="0" presStyleCnt="1">
        <dgm:presLayoutVars>
          <dgm:bulletEnabled val="1"/>
        </dgm:presLayoutVars>
      </dgm:prSet>
      <dgm:spPr/>
      <dgm:t>
        <a:bodyPr/>
        <a:lstStyle/>
        <a:p>
          <a:endParaRPr lang="en-US"/>
        </a:p>
      </dgm:t>
    </dgm:pt>
  </dgm:ptLst>
  <dgm:cxnLst>
    <dgm:cxn modelId="{BE1769D4-86A5-4FDC-8A95-C6C93D426621}" srcId="{26AF72A3-5C12-4DF2-B885-275D6389CD49}" destId="{D106C701-E122-481E-A1F6-60050E05DE39}" srcOrd="1" destOrd="0" parTransId="{C03DECDA-CB8D-40AD-ADEF-1E9BB75C47E7}" sibTransId="{816FFE0F-4CB9-47EA-BA34-CECB61FD4A57}"/>
    <dgm:cxn modelId="{21B50992-D4E0-4284-A192-0804B08B31B0}" srcId="{26AF72A3-5C12-4DF2-B885-275D6389CD49}" destId="{72E71590-8488-41BF-8FC5-F021EF388A2C}" srcOrd="0" destOrd="0" parTransId="{B5D5FFD7-776F-4C10-9D98-3B93B8D68E55}" sibTransId="{F76D1222-97D0-474B-89A9-086A976445DC}"/>
    <dgm:cxn modelId="{7D308AE5-41D0-4560-9211-3391A524E8CD}" type="presOf" srcId="{774FE7F1-500C-4418-9B38-249AD7F247E9}" destId="{AE969557-A1F7-4115-B1FB-C4FB068DB81C}" srcOrd="0" destOrd="2" presId="urn:microsoft.com/office/officeart/2005/8/layout/process3"/>
    <dgm:cxn modelId="{D9764BDB-D596-4075-A78F-C4043175CBD5}" type="presOf" srcId="{26AF72A3-5C12-4DF2-B885-275D6389CD49}" destId="{F87574B0-34F8-484A-AFCE-69A566945E42}" srcOrd="1" destOrd="0" presId="urn:microsoft.com/office/officeart/2005/8/layout/process3"/>
    <dgm:cxn modelId="{97597474-970E-42D0-B92E-A3442ED96CF4}" srcId="{26AF72A3-5C12-4DF2-B885-275D6389CD49}" destId="{BC20B1E1-5665-47E0-B7B7-FFF4484CBEB4}" srcOrd="9" destOrd="0" parTransId="{9DEE6257-EF0A-411A-A5B9-7C5BFCE7CD97}" sibTransId="{8419E8BA-9C2D-4696-8A69-BB879C3F4AAB}"/>
    <dgm:cxn modelId="{6E0BA08A-6A88-4D57-8665-D87571803FC4}" type="presOf" srcId="{5C4B03CE-6380-456A-B04F-3177C00A39D5}" destId="{AE969557-A1F7-4115-B1FB-C4FB068DB81C}" srcOrd="0" destOrd="8" presId="urn:microsoft.com/office/officeart/2005/8/layout/process3"/>
    <dgm:cxn modelId="{678D1528-A77C-407F-975E-55D70A5031BC}" type="presOf" srcId="{72E71590-8488-41BF-8FC5-F021EF388A2C}" destId="{AE969557-A1F7-4115-B1FB-C4FB068DB81C}" srcOrd="0" destOrd="0" presId="urn:microsoft.com/office/officeart/2005/8/layout/process3"/>
    <dgm:cxn modelId="{844F7E3A-36CB-455C-BFE5-36D96A25507B}" type="presOf" srcId="{B570E1FB-3133-436C-80E2-67921DB692D1}" destId="{AE969557-A1F7-4115-B1FB-C4FB068DB81C}" srcOrd="0" destOrd="7" presId="urn:microsoft.com/office/officeart/2005/8/layout/process3"/>
    <dgm:cxn modelId="{A4DD20BC-99EE-4037-8FF0-2BD221D4C42D}" type="presOf" srcId="{B3FC3D29-C364-4023-B7D5-EAD908560AC3}" destId="{AE969557-A1F7-4115-B1FB-C4FB068DB81C}" srcOrd="0" destOrd="6" presId="urn:microsoft.com/office/officeart/2005/8/layout/process3"/>
    <dgm:cxn modelId="{332A5E2F-806B-4EC6-83A1-19235514904B}" srcId="{26AF72A3-5C12-4DF2-B885-275D6389CD49}" destId="{5C4B03CE-6380-456A-B04F-3177C00A39D5}" srcOrd="8" destOrd="0" parTransId="{D7E514E0-E226-4952-8981-02BC0D2D6EBC}" sibTransId="{D1DD310F-95AE-44CD-8726-95669671D4BC}"/>
    <dgm:cxn modelId="{025015DE-B243-4185-AC5E-7CE3ED9796B0}" srcId="{26AF72A3-5C12-4DF2-B885-275D6389CD49}" destId="{E68683AF-EF48-46DE-B91E-A9E22CCDF46A}" srcOrd="4" destOrd="0" parTransId="{C417798F-5281-4371-9C68-C2A02151FFF9}" sibTransId="{143AF190-272F-4E0B-B3AC-2D19CA6430B5}"/>
    <dgm:cxn modelId="{9DDE6102-C20F-47CC-8AAA-A0DBDE4DA59A}" srcId="{26AF72A3-5C12-4DF2-B885-275D6389CD49}" destId="{447787F3-F672-4EAE-BCA3-8200BAF16DAB}" srcOrd="5" destOrd="0" parTransId="{7BBA0108-129B-4E3C-82EB-408F83E92763}" sibTransId="{4525B4A4-E493-4C15-8549-7CAF02AF6BCB}"/>
    <dgm:cxn modelId="{D7D27A6A-071A-4756-ADC3-5C9943E4173F}" type="presOf" srcId="{E68683AF-EF48-46DE-B91E-A9E22CCDF46A}" destId="{AE969557-A1F7-4115-B1FB-C4FB068DB81C}" srcOrd="0" destOrd="4" presId="urn:microsoft.com/office/officeart/2005/8/layout/process3"/>
    <dgm:cxn modelId="{9B5DB21E-810F-4CFF-BA80-E4F5489C9781}" type="presOf" srcId="{BC20B1E1-5665-47E0-B7B7-FFF4484CBEB4}" destId="{AE969557-A1F7-4115-B1FB-C4FB068DB81C}" srcOrd="0" destOrd="9" presId="urn:microsoft.com/office/officeart/2005/8/layout/process3"/>
    <dgm:cxn modelId="{ED18885E-8D82-4E9B-AD4C-6AAACCC3D35C}" type="presOf" srcId="{26AF72A3-5C12-4DF2-B885-275D6389CD49}" destId="{4D3B1556-E39D-45C9-A5AC-881037A164F6}" srcOrd="0" destOrd="0" presId="urn:microsoft.com/office/officeart/2005/8/layout/process3"/>
    <dgm:cxn modelId="{F361E1FE-E2F6-4F3E-A925-817570AE6B27}" type="presOf" srcId="{8FD354CA-173C-456A-AE35-13CAA22982B0}" destId="{AE969557-A1F7-4115-B1FB-C4FB068DB81C}" srcOrd="0" destOrd="3" presId="urn:microsoft.com/office/officeart/2005/8/layout/process3"/>
    <dgm:cxn modelId="{9FC99551-712E-44EB-9155-64E63998FAD4}" type="presOf" srcId="{D106C701-E122-481E-A1F6-60050E05DE39}" destId="{AE969557-A1F7-4115-B1FB-C4FB068DB81C}" srcOrd="0" destOrd="1" presId="urn:microsoft.com/office/officeart/2005/8/layout/process3"/>
    <dgm:cxn modelId="{60B6E62F-6C97-42F6-8AAA-838C000A1C43}" srcId="{A62A15B5-8C75-4AB0-9ADA-8B74ACCE81DB}" destId="{26AF72A3-5C12-4DF2-B885-275D6389CD49}" srcOrd="0" destOrd="0" parTransId="{AE82B77E-12A1-4888-85D3-5A79C9B0FC63}" sibTransId="{E296A829-9855-421B-BAC9-FC983C5D8564}"/>
    <dgm:cxn modelId="{9DAA5F6E-7FBC-4D10-9D50-44F2DDF8EEEF}" srcId="{26AF72A3-5C12-4DF2-B885-275D6389CD49}" destId="{774FE7F1-500C-4418-9B38-249AD7F247E9}" srcOrd="2" destOrd="0" parTransId="{5A5473AB-076D-4B01-93EA-8DD83710AC15}" sibTransId="{5194F436-1D2E-4DCA-9261-3B76C01295C8}"/>
    <dgm:cxn modelId="{6577A4FA-98A2-4F5E-9CA9-911A7BE9C631}" type="presOf" srcId="{A62A15B5-8C75-4AB0-9ADA-8B74ACCE81DB}" destId="{F3479A0A-9420-4E53-8400-CB8E41FC098B}" srcOrd="0" destOrd="0" presId="urn:microsoft.com/office/officeart/2005/8/layout/process3"/>
    <dgm:cxn modelId="{E3B6AEC7-6580-47E8-B93A-AD6FCC91977E}" srcId="{26AF72A3-5C12-4DF2-B885-275D6389CD49}" destId="{8FD354CA-173C-456A-AE35-13CAA22982B0}" srcOrd="3" destOrd="0" parTransId="{2FB89F83-8E02-49CA-86E5-E0932280E23B}" sibTransId="{EBFEEE89-591C-412C-9A97-3718597E184B}"/>
    <dgm:cxn modelId="{A4106A25-E280-4C91-B69F-FA87AE835862}" srcId="{26AF72A3-5C12-4DF2-B885-275D6389CD49}" destId="{B3FC3D29-C364-4023-B7D5-EAD908560AC3}" srcOrd="6" destOrd="0" parTransId="{3F8C5678-3EFB-4A06-B587-463F2D096765}" sibTransId="{0225E2F4-2A1A-46D0-9657-881606C783BA}"/>
    <dgm:cxn modelId="{E4C4A755-6887-4793-A412-8253DAC74D04}" type="presOf" srcId="{447787F3-F672-4EAE-BCA3-8200BAF16DAB}" destId="{AE969557-A1F7-4115-B1FB-C4FB068DB81C}" srcOrd="0" destOrd="5" presId="urn:microsoft.com/office/officeart/2005/8/layout/process3"/>
    <dgm:cxn modelId="{5973C9EA-8EA5-4DF9-B2CB-532C42E82F8E}" srcId="{26AF72A3-5C12-4DF2-B885-275D6389CD49}" destId="{B570E1FB-3133-436C-80E2-67921DB692D1}" srcOrd="7" destOrd="0" parTransId="{DCB9BA4C-A46F-441C-8467-08CEB3BB34EA}" sibTransId="{DDE1747F-FC85-4878-A1B1-AD71D8955C8E}"/>
    <dgm:cxn modelId="{399C6FBF-6704-44BF-A7CE-CA0469F23F42}" type="presParOf" srcId="{F3479A0A-9420-4E53-8400-CB8E41FC098B}" destId="{A3916FBB-6B8D-48AD-A017-A61AF9396AF1}" srcOrd="0" destOrd="0" presId="urn:microsoft.com/office/officeart/2005/8/layout/process3"/>
    <dgm:cxn modelId="{7D995B75-B723-4124-AB19-51CF640A6E16}" type="presParOf" srcId="{A3916FBB-6B8D-48AD-A017-A61AF9396AF1}" destId="{4D3B1556-E39D-45C9-A5AC-881037A164F6}" srcOrd="0" destOrd="0" presId="urn:microsoft.com/office/officeart/2005/8/layout/process3"/>
    <dgm:cxn modelId="{135F954F-2D51-4902-93F5-119E696983CB}" type="presParOf" srcId="{A3916FBB-6B8D-48AD-A017-A61AF9396AF1}" destId="{F87574B0-34F8-484A-AFCE-69A566945E42}" srcOrd="1" destOrd="0" presId="urn:microsoft.com/office/officeart/2005/8/layout/process3"/>
    <dgm:cxn modelId="{289DC06F-A6D7-48EE-96DC-47E0783E9C48}" type="presParOf" srcId="{A3916FBB-6B8D-48AD-A017-A61AF9396AF1}" destId="{AE969557-A1F7-4115-B1FB-C4FB068DB81C}"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F6779D-BB45-477B-A0B4-4558646848E3}" type="doc">
      <dgm:prSet loTypeId="urn:microsoft.com/office/officeart/2005/8/layout/equation2" loCatId="relationship" qsTypeId="urn:microsoft.com/office/officeart/2005/8/quickstyle/3d1" qsCatId="3D" csTypeId="urn:microsoft.com/office/officeart/2005/8/colors/accent0_3" csCatId="mainScheme" phldr="1"/>
      <dgm:spPr/>
      <dgm:t>
        <a:bodyPr/>
        <a:lstStyle/>
        <a:p>
          <a:endParaRPr lang="en-US"/>
        </a:p>
      </dgm:t>
    </dgm:pt>
    <dgm:pt modelId="{7938DA31-5544-4F78-BAA9-2BBBE2380769}">
      <dgm:prSet/>
      <dgm:spPr/>
      <dgm:t>
        <a:bodyPr/>
        <a:lstStyle/>
        <a:p>
          <a:pPr rtl="1"/>
          <a:r>
            <a:rPr lang="fa-IR" dirty="0" smtClean="0">
              <a:cs typeface="B Zar" pitchFamily="2" charset="-78"/>
            </a:rPr>
            <a:t>نرخ بازده بدون ریسک</a:t>
          </a:r>
          <a:endParaRPr lang="en-US" dirty="0">
            <a:cs typeface="B Zar" pitchFamily="2" charset="-78"/>
          </a:endParaRPr>
        </a:p>
      </dgm:t>
    </dgm:pt>
    <dgm:pt modelId="{2A99C877-5B30-4D5C-9B78-033CC4256AE4}" type="parTrans" cxnId="{076181F5-DD01-4701-9752-7C203DDBA90D}">
      <dgm:prSet/>
      <dgm:spPr/>
      <dgm:t>
        <a:bodyPr/>
        <a:lstStyle/>
        <a:p>
          <a:endParaRPr lang="en-US">
            <a:cs typeface="B Zar" pitchFamily="2" charset="-78"/>
          </a:endParaRPr>
        </a:p>
      </dgm:t>
    </dgm:pt>
    <dgm:pt modelId="{B6A80A61-6FEA-4885-8102-044E374CBC0A}" type="sibTrans" cxnId="{076181F5-DD01-4701-9752-7C203DDBA90D}">
      <dgm:prSet/>
      <dgm:spPr/>
      <dgm:t>
        <a:bodyPr/>
        <a:lstStyle/>
        <a:p>
          <a:endParaRPr lang="en-US">
            <a:cs typeface="B Zar" pitchFamily="2" charset="-78"/>
          </a:endParaRPr>
        </a:p>
      </dgm:t>
    </dgm:pt>
    <dgm:pt modelId="{3744E470-3859-4C6D-B473-5439FAEFA8C6}">
      <dgm:prSet/>
      <dgm:spPr/>
      <dgm:t>
        <a:bodyPr/>
        <a:lstStyle/>
        <a:p>
          <a:pPr rtl="1"/>
          <a:r>
            <a:rPr lang="fa-IR" dirty="0" smtClean="0">
              <a:cs typeface="B Zar" pitchFamily="2" charset="-78"/>
            </a:rPr>
            <a:t>صرف ریسک</a:t>
          </a:r>
          <a:endParaRPr lang="en-US" dirty="0">
            <a:cs typeface="B Zar" pitchFamily="2" charset="-78"/>
          </a:endParaRPr>
        </a:p>
      </dgm:t>
    </dgm:pt>
    <dgm:pt modelId="{1DCC3932-7262-42F6-9A7C-DB0079BDFFFC}" type="parTrans" cxnId="{A7CEAA55-93A2-4D33-B61B-FE2F95B9C585}">
      <dgm:prSet/>
      <dgm:spPr/>
      <dgm:t>
        <a:bodyPr/>
        <a:lstStyle/>
        <a:p>
          <a:endParaRPr lang="en-US">
            <a:cs typeface="B Zar" pitchFamily="2" charset="-78"/>
          </a:endParaRPr>
        </a:p>
      </dgm:t>
    </dgm:pt>
    <dgm:pt modelId="{2DC10C59-95AC-4047-8951-C0E662C000FE}" type="sibTrans" cxnId="{A7CEAA55-93A2-4D33-B61B-FE2F95B9C585}">
      <dgm:prSet/>
      <dgm:spPr/>
      <dgm:t>
        <a:bodyPr/>
        <a:lstStyle/>
        <a:p>
          <a:endParaRPr lang="en-US">
            <a:cs typeface="B Zar" pitchFamily="2" charset="-78"/>
          </a:endParaRPr>
        </a:p>
      </dgm:t>
    </dgm:pt>
    <dgm:pt modelId="{E4A9F6C3-723C-4B11-B2B5-C968BC130FFA}">
      <dgm:prSet/>
      <dgm:spPr/>
      <dgm:t>
        <a:bodyPr/>
        <a:lstStyle/>
        <a:p>
          <a:pPr rtl="1"/>
          <a:r>
            <a:rPr lang="fa-IR" dirty="0" smtClean="0">
              <a:cs typeface="B Zar" pitchFamily="2" charset="-78"/>
            </a:rPr>
            <a:t>هزینۀ سرمایه</a:t>
          </a:r>
          <a:endParaRPr lang="fa-IR" dirty="0">
            <a:cs typeface="B Zar" pitchFamily="2" charset="-78"/>
          </a:endParaRPr>
        </a:p>
      </dgm:t>
    </dgm:pt>
    <dgm:pt modelId="{59AF93D4-A868-4788-8936-331E48B4F71A}" type="parTrans" cxnId="{44BA2BF4-C605-4F07-8C2F-C968FEFCDDD0}">
      <dgm:prSet/>
      <dgm:spPr/>
      <dgm:t>
        <a:bodyPr/>
        <a:lstStyle/>
        <a:p>
          <a:endParaRPr lang="en-US">
            <a:cs typeface="B Zar" pitchFamily="2" charset="-78"/>
          </a:endParaRPr>
        </a:p>
      </dgm:t>
    </dgm:pt>
    <dgm:pt modelId="{E88AA081-78F6-416D-B81F-C85D4FFE5726}" type="sibTrans" cxnId="{44BA2BF4-C605-4F07-8C2F-C968FEFCDDD0}">
      <dgm:prSet/>
      <dgm:spPr/>
      <dgm:t>
        <a:bodyPr/>
        <a:lstStyle/>
        <a:p>
          <a:endParaRPr lang="en-US">
            <a:cs typeface="B Zar" pitchFamily="2" charset="-78"/>
          </a:endParaRPr>
        </a:p>
      </dgm:t>
    </dgm:pt>
    <dgm:pt modelId="{716AFEC2-4575-4120-A175-C68605920A57}" type="pres">
      <dgm:prSet presAssocID="{C0F6779D-BB45-477B-A0B4-4558646848E3}" presName="Name0" presStyleCnt="0">
        <dgm:presLayoutVars>
          <dgm:dir/>
          <dgm:resizeHandles val="exact"/>
        </dgm:presLayoutVars>
      </dgm:prSet>
      <dgm:spPr/>
      <dgm:t>
        <a:bodyPr/>
        <a:lstStyle/>
        <a:p>
          <a:endParaRPr lang="en-US"/>
        </a:p>
      </dgm:t>
    </dgm:pt>
    <dgm:pt modelId="{4B4C081C-EACA-4E96-9E6D-0ED8D5012AE0}" type="pres">
      <dgm:prSet presAssocID="{C0F6779D-BB45-477B-A0B4-4558646848E3}" presName="vNodes" presStyleCnt="0"/>
      <dgm:spPr/>
    </dgm:pt>
    <dgm:pt modelId="{682A7CE8-CD05-494E-A7B0-5DA5E6E64CCF}" type="pres">
      <dgm:prSet presAssocID="{7938DA31-5544-4F78-BAA9-2BBBE2380769}" presName="node" presStyleLbl="node1" presStyleIdx="0" presStyleCnt="3">
        <dgm:presLayoutVars>
          <dgm:bulletEnabled val="1"/>
        </dgm:presLayoutVars>
      </dgm:prSet>
      <dgm:spPr/>
      <dgm:t>
        <a:bodyPr/>
        <a:lstStyle/>
        <a:p>
          <a:endParaRPr lang="en-US"/>
        </a:p>
      </dgm:t>
    </dgm:pt>
    <dgm:pt modelId="{B791B210-12D5-4BF7-AA1A-5B39485F9C6E}" type="pres">
      <dgm:prSet presAssocID="{B6A80A61-6FEA-4885-8102-044E374CBC0A}" presName="spacerT" presStyleCnt="0"/>
      <dgm:spPr/>
    </dgm:pt>
    <dgm:pt modelId="{E5133AA0-3BE8-4622-AB78-F95E9EEEE1A9}" type="pres">
      <dgm:prSet presAssocID="{B6A80A61-6FEA-4885-8102-044E374CBC0A}" presName="sibTrans" presStyleLbl="sibTrans2D1" presStyleIdx="0" presStyleCnt="2"/>
      <dgm:spPr/>
      <dgm:t>
        <a:bodyPr/>
        <a:lstStyle/>
        <a:p>
          <a:endParaRPr lang="en-US"/>
        </a:p>
      </dgm:t>
    </dgm:pt>
    <dgm:pt modelId="{93DAC4EE-D8A2-4F2E-A693-E95E07850168}" type="pres">
      <dgm:prSet presAssocID="{B6A80A61-6FEA-4885-8102-044E374CBC0A}" presName="spacerB" presStyleCnt="0"/>
      <dgm:spPr/>
    </dgm:pt>
    <dgm:pt modelId="{2041EC2A-9B70-4ED9-BE2B-72A2DA322DC3}" type="pres">
      <dgm:prSet presAssocID="{3744E470-3859-4C6D-B473-5439FAEFA8C6}" presName="node" presStyleLbl="node1" presStyleIdx="1" presStyleCnt="3">
        <dgm:presLayoutVars>
          <dgm:bulletEnabled val="1"/>
        </dgm:presLayoutVars>
      </dgm:prSet>
      <dgm:spPr/>
      <dgm:t>
        <a:bodyPr/>
        <a:lstStyle/>
        <a:p>
          <a:endParaRPr lang="en-US"/>
        </a:p>
      </dgm:t>
    </dgm:pt>
    <dgm:pt modelId="{18BE4EEE-3AB4-4A9A-8757-F926913AD27D}" type="pres">
      <dgm:prSet presAssocID="{C0F6779D-BB45-477B-A0B4-4558646848E3}" presName="sibTransLast" presStyleLbl="sibTrans2D1" presStyleIdx="1" presStyleCnt="2"/>
      <dgm:spPr/>
      <dgm:t>
        <a:bodyPr/>
        <a:lstStyle/>
        <a:p>
          <a:endParaRPr lang="en-US"/>
        </a:p>
      </dgm:t>
    </dgm:pt>
    <dgm:pt modelId="{37FD61E7-5660-4393-AEB5-D184846CDE0C}" type="pres">
      <dgm:prSet presAssocID="{C0F6779D-BB45-477B-A0B4-4558646848E3}" presName="connectorText" presStyleLbl="sibTrans2D1" presStyleIdx="1" presStyleCnt="2"/>
      <dgm:spPr/>
      <dgm:t>
        <a:bodyPr/>
        <a:lstStyle/>
        <a:p>
          <a:endParaRPr lang="en-US"/>
        </a:p>
      </dgm:t>
    </dgm:pt>
    <dgm:pt modelId="{184B9457-C49F-4766-825F-A1858C292359}" type="pres">
      <dgm:prSet presAssocID="{C0F6779D-BB45-477B-A0B4-4558646848E3}" presName="lastNode" presStyleLbl="node1" presStyleIdx="2" presStyleCnt="3">
        <dgm:presLayoutVars>
          <dgm:bulletEnabled val="1"/>
        </dgm:presLayoutVars>
      </dgm:prSet>
      <dgm:spPr/>
      <dgm:t>
        <a:bodyPr/>
        <a:lstStyle/>
        <a:p>
          <a:endParaRPr lang="en-US"/>
        </a:p>
      </dgm:t>
    </dgm:pt>
  </dgm:ptLst>
  <dgm:cxnLst>
    <dgm:cxn modelId="{5B042F0E-A9F6-4CDE-82EC-95BDB984205B}" type="presOf" srcId="{2DC10C59-95AC-4047-8951-C0E662C000FE}" destId="{18BE4EEE-3AB4-4A9A-8757-F926913AD27D}" srcOrd="0" destOrd="0" presId="urn:microsoft.com/office/officeart/2005/8/layout/equation2"/>
    <dgm:cxn modelId="{568E22BF-5341-485E-9B7E-B55276C3CAD1}" type="presOf" srcId="{2DC10C59-95AC-4047-8951-C0E662C000FE}" destId="{37FD61E7-5660-4393-AEB5-D184846CDE0C}" srcOrd="1" destOrd="0" presId="urn:microsoft.com/office/officeart/2005/8/layout/equation2"/>
    <dgm:cxn modelId="{A7CEAA55-93A2-4D33-B61B-FE2F95B9C585}" srcId="{C0F6779D-BB45-477B-A0B4-4558646848E3}" destId="{3744E470-3859-4C6D-B473-5439FAEFA8C6}" srcOrd="1" destOrd="0" parTransId="{1DCC3932-7262-42F6-9A7C-DB0079BDFFFC}" sibTransId="{2DC10C59-95AC-4047-8951-C0E662C000FE}"/>
    <dgm:cxn modelId="{85738B64-0ED4-459D-9B7D-38E409217B20}" type="presOf" srcId="{B6A80A61-6FEA-4885-8102-044E374CBC0A}" destId="{E5133AA0-3BE8-4622-AB78-F95E9EEEE1A9}" srcOrd="0" destOrd="0" presId="urn:microsoft.com/office/officeart/2005/8/layout/equation2"/>
    <dgm:cxn modelId="{2E382166-9CAB-4EE8-969F-D8970F4245FC}" type="presOf" srcId="{7938DA31-5544-4F78-BAA9-2BBBE2380769}" destId="{682A7CE8-CD05-494E-A7B0-5DA5E6E64CCF}" srcOrd="0" destOrd="0" presId="urn:microsoft.com/office/officeart/2005/8/layout/equation2"/>
    <dgm:cxn modelId="{076181F5-DD01-4701-9752-7C203DDBA90D}" srcId="{C0F6779D-BB45-477B-A0B4-4558646848E3}" destId="{7938DA31-5544-4F78-BAA9-2BBBE2380769}" srcOrd="0" destOrd="0" parTransId="{2A99C877-5B30-4D5C-9B78-033CC4256AE4}" sibTransId="{B6A80A61-6FEA-4885-8102-044E374CBC0A}"/>
    <dgm:cxn modelId="{F9AC64D0-F77F-4574-B6C8-237E0553A8EA}" type="presOf" srcId="{E4A9F6C3-723C-4B11-B2B5-C968BC130FFA}" destId="{184B9457-C49F-4766-825F-A1858C292359}" srcOrd="0" destOrd="0" presId="urn:microsoft.com/office/officeart/2005/8/layout/equation2"/>
    <dgm:cxn modelId="{1AA89E15-45A9-46CA-A56A-F0D529036366}" type="presOf" srcId="{C0F6779D-BB45-477B-A0B4-4558646848E3}" destId="{716AFEC2-4575-4120-A175-C68605920A57}" srcOrd="0" destOrd="0" presId="urn:microsoft.com/office/officeart/2005/8/layout/equation2"/>
    <dgm:cxn modelId="{44BA2BF4-C605-4F07-8C2F-C968FEFCDDD0}" srcId="{C0F6779D-BB45-477B-A0B4-4558646848E3}" destId="{E4A9F6C3-723C-4B11-B2B5-C968BC130FFA}" srcOrd="2" destOrd="0" parTransId="{59AF93D4-A868-4788-8936-331E48B4F71A}" sibTransId="{E88AA081-78F6-416D-B81F-C85D4FFE5726}"/>
    <dgm:cxn modelId="{CC67FA0D-9C01-45C3-AE58-CBE5A2DD52DC}" type="presOf" srcId="{3744E470-3859-4C6D-B473-5439FAEFA8C6}" destId="{2041EC2A-9B70-4ED9-BE2B-72A2DA322DC3}" srcOrd="0" destOrd="0" presId="urn:microsoft.com/office/officeart/2005/8/layout/equation2"/>
    <dgm:cxn modelId="{6D413D41-C106-4622-B757-3C2E5D00037C}" type="presParOf" srcId="{716AFEC2-4575-4120-A175-C68605920A57}" destId="{4B4C081C-EACA-4E96-9E6D-0ED8D5012AE0}" srcOrd="0" destOrd="0" presId="urn:microsoft.com/office/officeart/2005/8/layout/equation2"/>
    <dgm:cxn modelId="{3E7FD121-5794-4A8E-A036-7877666A76CF}" type="presParOf" srcId="{4B4C081C-EACA-4E96-9E6D-0ED8D5012AE0}" destId="{682A7CE8-CD05-494E-A7B0-5DA5E6E64CCF}" srcOrd="0" destOrd="0" presId="urn:microsoft.com/office/officeart/2005/8/layout/equation2"/>
    <dgm:cxn modelId="{74CD92AA-4DD4-4519-A30B-524A5A7A2D60}" type="presParOf" srcId="{4B4C081C-EACA-4E96-9E6D-0ED8D5012AE0}" destId="{B791B210-12D5-4BF7-AA1A-5B39485F9C6E}" srcOrd="1" destOrd="0" presId="urn:microsoft.com/office/officeart/2005/8/layout/equation2"/>
    <dgm:cxn modelId="{E8C0D072-0D12-4C15-8206-EFAB8B992A5E}" type="presParOf" srcId="{4B4C081C-EACA-4E96-9E6D-0ED8D5012AE0}" destId="{E5133AA0-3BE8-4622-AB78-F95E9EEEE1A9}" srcOrd="2" destOrd="0" presId="urn:microsoft.com/office/officeart/2005/8/layout/equation2"/>
    <dgm:cxn modelId="{519FDF8C-314F-45A3-8BA1-28223E2919A0}" type="presParOf" srcId="{4B4C081C-EACA-4E96-9E6D-0ED8D5012AE0}" destId="{93DAC4EE-D8A2-4F2E-A693-E95E07850168}" srcOrd="3" destOrd="0" presId="urn:microsoft.com/office/officeart/2005/8/layout/equation2"/>
    <dgm:cxn modelId="{672FB354-ABB3-402E-B7DC-0A2B9C4F60D8}" type="presParOf" srcId="{4B4C081C-EACA-4E96-9E6D-0ED8D5012AE0}" destId="{2041EC2A-9B70-4ED9-BE2B-72A2DA322DC3}" srcOrd="4" destOrd="0" presId="urn:microsoft.com/office/officeart/2005/8/layout/equation2"/>
    <dgm:cxn modelId="{50C94D1A-DDD2-498C-9FC3-C8CE9CAB5C5D}" type="presParOf" srcId="{716AFEC2-4575-4120-A175-C68605920A57}" destId="{18BE4EEE-3AB4-4A9A-8757-F926913AD27D}" srcOrd="1" destOrd="0" presId="urn:microsoft.com/office/officeart/2005/8/layout/equation2"/>
    <dgm:cxn modelId="{4DEB0229-CB9B-4F8B-A4A2-E8A38097C14A}" type="presParOf" srcId="{18BE4EEE-3AB4-4A9A-8757-F926913AD27D}" destId="{37FD61E7-5660-4393-AEB5-D184846CDE0C}" srcOrd="0" destOrd="0" presId="urn:microsoft.com/office/officeart/2005/8/layout/equation2"/>
    <dgm:cxn modelId="{9C8E5CAE-E73E-4FCC-B6D9-5B2B4C3207B2}" type="presParOf" srcId="{716AFEC2-4575-4120-A175-C68605920A57}" destId="{184B9457-C49F-4766-825F-A1858C292359}"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8AA846-B15D-4F95-9848-7F790CB1263D}" type="doc">
      <dgm:prSet loTypeId="urn:microsoft.com/office/officeart/2005/8/layout/radial4" loCatId="relationship" qsTypeId="urn:microsoft.com/office/officeart/2005/8/quickstyle/3d1" qsCatId="3D" csTypeId="urn:microsoft.com/office/officeart/2005/8/colors/accent0_2" csCatId="mainScheme" phldr="1"/>
      <dgm:spPr/>
      <dgm:t>
        <a:bodyPr/>
        <a:lstStyle/>
        <a:p>
          <a:endParaRPr lang="en-US"/>
        </a:p>
      </dgm:t>
    </dgm:pt>
    <dgm:pt modelId="{B566AC21-66E3-47FB-AFFE-DC3911C9A2E6}">
      <dgm:prSet/>
      <dgm:spPr/>
      <dgm:t>
        <a:bodyPr/>
        <a:lstStyle/>
        <a:p>
          <a:pPr rtl="1"/>
          <a:r>
            <a:rPr lang="fa-IR" dirty="0" smtClean="0">
              <a:cs typeface="B Titr" pitchFamily="2" charset="-78"/>
            </a:rPr>
            <a:t>هزینۀ سرمایه</a:t>
          </a:r>
          <a:endParaRPr lang="en-US" dirty="0">
            <a:cs typeface="B Titr" pitchFamily="2" charset="-78"/>
          </a:endParaRPr>
        </a:p>
      </dgm:t>
    </dgm:pt>
    <dgm:pt modelId="{ECA98BA9-235A-4074-A2F2-9D892C7C051B}" type="parTrans" cxnId="{2B131F3F-0379-4162-B134-97FB7ED066C6}">
      <dgm:prSet/>
      <dgm:spPr/>
      <dgm:t>
        <a:bodyPr/>
        <a:lstStyle/>
        <a:p>
          <a:endParaRPr lang="en-US">
            <a:cs typeface="B Zar" pitchFamily="2" charset="-78"/>
          </a:endParaRPr>
        </a:p>
      </dgm:t>
    </dgm:pt>
    <dgm:pt modelId="{B7BD97D2-F248-4C5A-BB8F-DF0657D8782E}" type="sibTrans" cxnId="{2B131F3F-0379-4162-B134-97FB7ED066C6}">
      <dgm:prSet/>
      <dgm:spPr/>
      <dgm:t>
        <a:bodyPr/>
        <a:lstStyle/>
        <a:p>
          <a:endParaRPr lang="en-US">
            <a:cs typeface="B Zar" pitchFamily="2" charset="-78"/>
          </a:endParaRPr>
        </a:p>
      </dgm:t>
    </dgm:pt>
    <dgm:pt modelId="{1F83FDBB-2072-4278-80C0-C396C9E07604}">
      <dgm:prSet/>
      <dgm:spPr/>
      <dgm:t>
        <a:bodyPr/>
        <a:lstStyle/>
        <a:p>
          <a:pPr rtl="1"/>
          <a:r>
            <a:rPr lang="fa-IR" dirty="0" smtClean="0">
              <a:cs typeface="B Titr" pitchFamily="2" charset="-78"/>
            </a:rPr>
            <a:t>سرمایه‌گذاری</a:t>
          </a:r>
          <a:endParaRPr lang="en-US" dirty="0">
            <a:cs typeface="B Titr" pitchFamily="2" charset="-78"/>
          </a:endParaRPr>
        </a:p>
      </dgm:t>
    </dgm:pt>
    <dgm:pt modelId="{AB3C275D-B8C4-4DC4-8C02-5250451BABA4}" type="parTrans" cxnId="{1BB6F8B7-95D4-467A-81F9-17C3EEB3DAFF}">
      <dgm:prSet/>
      <dgm:spPr/>
      <dgm:t>
        <a:bodyPr/>
        <a:lstStyle/>
        <a:p>
          <a:endParaRPr lang="en-US">
            <a:cs typeface="B Zar" pitchFamily="2" charset="-78"/>
          </a:endParaRPr>
        </a:p>
      </dgm:t>
    </dgm:pt>
    <dgm:pt modelId="{D5802BF4-70DF-4C88-930F-07E88B6CEBE2}" type="sibTrans" cxnId="{1BB6F8B7-95D4-467A-81F9-17C3EEB3DAFF}">
      <dgm:prSet/>
      <dgm:spPr/>
      <dgm:t>
        <a:bodyPr/>
        <a:lstStyle/>
        <a:p>
          <a:endParaRPr lang="en-US">
            <a:cs typeface="B Zar" pitchFamily="2" charset="-78"/>
          </a:endParaRPr>
        </a:p>
      </dgm:t>
    </dgm:pt>
    <dgm:pt modelId="{0FCDE8FC-2BB1-4091-BE80-96BA74EE1799}">
      <dgm:prSet/>
      <dgm:spPr/>
      <dgm:t>
        <a:bodyPr/>
        <a:lstStyle/>
        <a:p>
          <a:pPr rtl="1"/>
          <a:r>
            <a:rPr lang="fa-IR" dirty="0" smtClean="0">
              <a:cs typeface="B Titr" pitchFamily="2" charset="-78"/>
            </a:rPr>
            <a:t>ساختار سرمایه</a:t>
          </a:r>
          <a:endParaRPr lang="en-US" dirty="0">
            <a:cs typeface="B Titr" pitchFamily="2" charset="-78"/>
          </a:endParaRPr>
        </a:p>
      </dgm:t>
    </dgm:pt>
    <dgm:pt modelId="{504C8EB2-0087-4468-B3A8-0785106186D6}" type="parTrans" cxnId="{7D06AA61-18C9-4112-A30B-1BADE80E98B8}">
      <dgm:prSet/>
      <dgm:spPr/>
      <dgm:t>
        <a:bodyPr/>
        <a:lstStyle/>
        <a:p>
          <a:endParaRPr lang="en-US">
            <a:cs typeface="B Zar" pitchFamily="2" charset="-78"/>
          </a:endParaRPr>
        </a:p>
      </dgm:t>
    </dgm:pt>
    <dgm:pt modelId="{851DBC2A-7617-42BA-801E-74190F725160}" type="sibTrans" cxnId="{7D06AA61-18C9-4112-A30B-1BADE80E98B8}">
      <dgm:prSet/>
      <dgm:spPr/>
      <dgm:t>
        <a:bodyPr/>
        <a:lstStyle/>
        <a:p>
          <a:endParaRPr lang="en-US">
            <a:cs typeface="B Zar" pitchFamily="2" charset="-78"/>
          </a:endParaRPr>
        </a:p>
      </dgm:t>
    </dgm:pt>
    <dgm:pt modelId="{524BCE84-A40B-4473-876E-BB0E4B677F49}" type="pres">
      <dgm:prSet presAssocID="{E58AA846-B15D-4F95-9848-7F790CB1263D}" presName="cycle" presStyleCnt="0">
        <dgm:presLayoutVars>
          <dgm:chMax val="1"/>
          <dgm:dir/>
          <dgm:animLvl val="ctr"/>
          <dgm:resizeHandles val="exact"/>
        </dgm:presLayoutVars>
      </dgm:prSet>
      <dgm:spPr/>
      <dgm:t>
        <a:bodyPr/>
        <a:lstStyle/>
        <a:p>
          <a:endParaRPr lang="en-US"/>
        </a:p>
      </dgm:t>
    </dgm:pt>
    <dgm:pt modelId="{983434FC-BBFC-41EA-A6C6-A3070E623296}" type="pres">
      <dgm:prSet presAssocID="{B566AC21-66E3-47FB-AFFE-DC3911C9A2E6}" presName="centerShape" presStyleLbl="node0" presStyleIdx="0" presStyleCnt="1" custLinFactNeighborY="-6132"/>
      <dgm:spPr/>
      <dgm:t>
        <a:bodyPr/>
        <a:lstStyle/>
        <a:p>
          <a:endParaRPr lang="en-US"/>
        </a:p>
      </dgm:t>
    </dgm:pt>
    <dgm:pt modelId="{EC40FFA4-0C61-4173-82F7-B41AC74A07A8}" type="pres">
      <dgm:prSet presAssocID="{AB3C275D-B8C4-4DC4-8C02-5250451BABA4}" presName="parTrans" presStyleLbl="bgSibTrans2D1" presStyleIdx="0" presStyleCnt="2"/>
      <dgm:spPr/>
      <dgm:t>
        <a:bodyPr/>
        <a:lstStyle/>
        <a:p>
          <a:endParaRPr lang="en-US"/>
        </a:p>
      </dgm:t>
    </dgm:pt>
    <dgm:pt modelId="{5C419AE4-D0DF-402B-AAF0-9F6FAAD9D494}" type="pres">
      <dgm:prSet presAssocID="{1F83FDBB-2072-4278-80C0-C396C9E07604}" presName="node" presStyleLbl="node1" presStyleIdx="0" presStyleCnt="2">
        <dgm:presLayoutVars>
          <dgm:bulletEnabled val="1"/>
        </dgm:presLayoutVars>
      </dgm:prSet>
      <dgm:spPr/>
      <dgm:t>
        <a:bodyPr/>
        <a:lstStyle/>
        <a:p>
          <a:endParaRPr lang="en-US"/>
        </a:p>
      </dgm:t>
    </dgm:pt>
    <dgm:pt modelId="{BEF908E6-E28B-4478-872B-78BEA033560F}" type="pres">
      <dgm:prSet presAssocID="{504C8EB2-0087-4468-B3A8-0785106186D6}" presName="parTrans" presStyleLbl="bgSibTrans2D1" presStyleIdx="1" presStyleCnt="2"/>
      <dgm:spPr/>
      <dgm:t>
        <a:bodyPr/>
        <a:lstStyle/>
        <a:p>
          <a:endParaRPr lang="en-US"/>
        </a:p>
      </dgm:t>
    </dgm:pt>
    <dgm:pt modelId="{29CB1232-C4AE-41E8-9F9C-A382549C43BC}" type="pres">
      <dgm:prSet presAssocID="{0FCDE8FC-2BB1-4091-BE80-96BA74EE1799}" presName="node" presStyleLbl="node1" presStyleIdx="1" presStyleCnt="2">
        <dgm:presLayoutVars>
          <dgm:bulletEnabled val="1"/>
        </dgm:presLayoutVars>
      </dgm:prSet>
      <dgm:spPr/>
      <dgm:t>
        <a:bodyPr/>
        <a:lstStyle/>
        <a:p>
          <a:endParaRPr lang="en-US"/>
        </a:p>
      </dgm:t>
    </dgm:pt>
  </dgm:ptLst>
  <dgm:cxnLst>
    <dgm:cxn modelId="{10A532A4-024D-4789-84B1-F755BE5D7A50}" type="presOf" srcId="{0FCDE8FC-2BB1-4091-BE80-96BA74EE1799}" destId="{29CB1232-C4AE-41E8-9F9C-A382549C43BC}" srcOrd="0" destOrd="0" presId="urn:microsoft.com/office/officeart/2005/8/layout/radial4"/>
    <dgm:cxn modelId="{6A2A84B6-B1F0-4550-9B62-F2CDD2030F0F}" type="presOf" srcId="{E58AA846-B15D-4F95-9848-7F790CB1263D}" destId="{524BCE84-A40B-4473-876E-BB0E4B677F49}" srcOrd="0" destOrd="0" presId="urn:microsoft.com/office/officeart/2005/8/layout/radial4"/>
    <dgm:cxn modelId="{72E03063-E67A-4A05-B3DA-22AB235559EB}" type="presOf" srcId="{504C8EB2-0087-4468-B3A8-0785106186D6}" destId="{BEF908E6-E28B-4478-872B-78BEA033560F}" srcOrd="0" destOrd="0" presId="urn:microsoft.com/office/officeart/2005/8/layout/radial4"/>
    <dgm:cxn modelId="{9A9B722B-FA0A-41AB-8366-CB028DE61B9E}" type="presOf" srcId="{1F83FDBB-2072-4278-80C0-C396C9E07604}" destId="{5C419AE4-D0DF-402B-AAF0-9F6FAAD9D494}" srcOrd="0" destOrd="0" presId="urn:microsoft.com/office/officeart/2005/8/layout/radial4"/>
    <dgm:cxn modelId="{1BB6F8B7-95D4-467A-81F9-17C3EEB3DAFF}" srcId="{B566AC21-66E3-47FB-AFFE-DC3911C9A2E6}" destId="{1F83FDBB-2072-4278-80C0-C396C9E07604}" srcOrd="0" destOrd="0" parTransId="{AB3C275D-B8C4-4DC4-8C02-5250451BABA4}" sibTransId="{D5802BF4-70DF-4C88-930F-07E88B6CEBE2}"/>
    <dgm:cxn modelId="{7D06AA61-18C9-4112-A30B-1BADE80E98B8}" srcId="{B566AC21-66E3-47FB-AFFE-DC3911C9A2E6}" destId="{0FCDE8FC-2BB1-4091-BE80-96BA74EE1799}" srcOrd="1" destOrd="0" parTransId="{504C8EB2-0087-4468-B3A8-0785106186D6}" sibTransId="{851DBC2A-7617-42BA-801E-74190F725160}"/>
    <dgm:cxn modelId="{6BD6548F-EA6B-4F8C-A7C4-BAD2C8D20461}" type="presOf" srcId="{B566AC21-66E3-47FB-AFFE-DC3911C9A2E6}" destId="{983434FC-BBFC-41EA-A6C6-A3070E623296}" srcOrd="0" destOrd="0" presId="urn:microsoft.com/office/officeart/2005/8/layout/radial4"/>
    <dgm:cxn modelId="{2B131F3F-0379-4162-B134-97FB7ED066C6}" srcId="{E58AA846-B15D-4F95-9848-7F790CB1263D}" destId="{B566AC21-66E3-47FB-AFFE-DC3911C9A2E6}" srcOrd="0" destOrd="0" parTransId="{ECA98BA9-235A-4074-A2F2-9D892C7C051B}" sibTransId="{B7BD97D2-F248-4C5A-BB8F-DF0657D8782E}"/>
    <dgm:cxn modelId="{F4C1F378-58D1-420E-8914-4718EEF7DF7A}" type="presOf" srcId="{AB3C275D-B8C4-4DC4-8C02-5250451BABA4}" destId="{EC40FFA4-0C61-4173-82F7-B41AC74A07A8}" srcOrd="0" destOrd="0" presId="urn:microsoft.com/office/officeart/2005/8/layout/radial4"/>
    <dgm:cxn modelId="{5B51F91E-C554-4C50-8F84-3A7EE51410CE}" type="presParOf" srcId="{524BCE84-A40B-4473-876E-BB0E4B677F49}" destId="{983434FC-BBFC-41EA-A6C6-A3070E623296}" srcOrd="0" destOrd="0" presId="urn:microsoft.com/office/officeart/2005/8/layout/radial4"/>
    <dgm:cxn modelId="{1333073E-1E94-4EB3-8744-6EEA5C6BEEB2}" type="presParOf" srcId="{524BCE84-A40B-4473-876E-BB0E4B677F49}" destId="{EC40FFA4-0C61-4173-82F7-B41AC74A07A8}" srcOrd="1" destOrd="0" presId="urn:microsoft.com/office/officeart/2005/8/layout/radial4"/>
    <dgm:cxn modelId="{E9563B68-45CD-47F7-8C0B-F5E6FF87CB41}" type="presParOf" srcId="{524BCE84-A40B-4473-876E-BB0E4B677F49}" destId="{5C419AE4-D0DF-402B-AAF0-9F6FAAD9D494}" srcOrd="2" destOrd="0" presId="urn:microsoft.com/office/officeart/2005/8/layout/radial4"/>
    <dgm:cxn modelId="{638F56EF-DD51-4301-AFE7-6F176515776F}" type="presParOf" srcId="{524BCE84-A40B-4473-876E-BB0E4B677F49}" destId="{BEF908E6-E28B-4478-872B-78BEA033560F}" srcOrd="3" destOrd="0" presId="urn:microsoft.com/office/officeart/2005/8/layout/radial4"/>
    <dgm:cxn modelId="{0E8A6DD4-32D1-4B49-97C5-F98D33599922}" type="presParOf" srcId="{524BCE84-A40B-4473-876E-BB0E4B677F49}" destId="{29CB1232-C4AE-41E8-9F9C-A382549C43BC}"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7E623A-004C-4BAB-8B0D-8DBC7393E696}"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21BC1B0-C1F1-4554-84E7-0185CEA5FE8C}">
      <dgm:prSet/>
      <dgm:spPr/>
      <dgm:t>
        <a:bodyPr/>
        <a:lstStyle/>
        <a:p>
          <a:pPr rtl="1"/>
          <a:r>
            <a:rPr lang="fa-IR" dirty="0" smtClean="0">
              <a:cs typeface="B Zar" pitchFamily="2" charset="-78"/>
            </a:rPr>
            <a:t>مدل </a:t>
          </a:r>
          <a:r>
            <a:rPr lang="en-US" dirty="0" smtClean="0">
              <a:cs typeface="B Zar" pitchFamily="2" charset="-78"/>
            </a:rPr>
            <a:t>CAPM</a:t>
          </a:r>
          <a:r>
            <a:rPr lang="fa-IR" dirty="0" smtClean="0">
              <a:cs typeface="B Zar" pitchFamily="2" charset="-78"/>
            </a:rPr>
            <a:t> برای قیمت‌گذاری ریسک بر این فرض استوار است که سبد سرمایه‌گذاران نهایی پرتنوع است. آیا واقعاً سبد سرمايه‌گذاران نهايي املاك و مستغلات مانند سبد سرمايه‌گذاران سهام پرتنوع است؟</a:t>
          </a:r>
          <a:endParaRPr lang="en-US" dirty="0">
            <a:cs typeface="B Zar" pitchFamily="2" charset="-78"/>
          </a:endParaRPr>
        </a:p>
      </dgm:t>
    </dgm:pt>
    <dgm:pt modelId="{59761725-654D-4A3F-ADB4-830A0F00FA98}" type="parTrans" cxnId="{C262308D-2330-470D-A0F3-6D96EA8336A8}">
      <dgm:prSet/>
      <dgm:spPr/>
      <dgm:t>
        <a:bodyPr/>
        <a:lstStyle/>
        <a:p>
          <a:endParaRPr lang="en-US"/>
        </a:p>
      </dgm:t>
    </dgm:pt>
    <dgm:pt modelId="{F2DD7D95-B8F7-469F-BA63-7D12DB1F3443}" type="sibTrans" cxnId="{C262308D-2330-470D-A0F3-6D96EA8336A8}">
      <dgm:prSet/>
      <dgm:spPr/>
      <dgm:t>
        <a:bodyPr/>
        <a:lstStyle/>
        <a:p>
          <a:endParaRPr lang="en-US"/>
        </a:p>
      </dgm:t>
    </dgm:pt>
    <dgm:pt modelId="{2A33E959-FBD3-4096-BBF1-3C112342B9B5}" type="pres">
      <dgm:prSet presAssocID="{3A7E623A-004C-4BAB-8B0D-8DBC7393E696}" presName="diagram" presStyleCnt="0">
        <dgm:presLayoutVars>
          <dgm:dir/>
          <dgm:resizeHandles val="exact"/>
        </dgm:presLayoutVars>
      </dgm:prSet>
      <dgm:spPr/>
      <dgm:t>
        <a:bodyPr/>
        <a:lstStyle/>
        <a:p>
          <a:endParaRPr lang="en-US"/>
        </a:p>
      </dgm:t>
    </dgm:pt>
    <dgm:pt modelId="{82A42992-0FDA-4CA8-B0D0-DC798FF7241F}" type="pres">
      <dgm:prSet presAssocID="{E21BC1B0-C1F1-4554-84E7-0185CEA5FE8C}"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A1C0C829-D530-4872-882D-9531D7DD5161}" type="presOf" srcId="{E21BC1B0-C1F1-4554-84E7-0185CEA5FE8C}" destId="{82A42992-0FDA-4CA8-B0D0-DC798FF7241F}" srcOrd="0" destOrd="0" presId="urn:microsoft.com/office/officeart/2005/8/layout/default#1"/>
    <dgm:cxn modelId="{C262308D-2330-470D-A0F3-6D96EA8336A8}" srcId="{3A7E623A-004C-4BAB-8B0D-8DBC7393E696}" destId="{E21BC1B0-C1F1-4554-84E7-0185CEA5FE8C}" srcOrd="0" destOrd="0" parTransId="{59761725-654D-4A3F-ADB4-830A0F00FA98}" sibTransId="{F2DD7D95-B8F7-469F-BA63-7D12DB1F3443}"/>
    <dgm:cxn modelId="{285C33C5-DB04-4070-964B-361F05A70A2D}" type="presOf" srcId="{3A7E623A-004C-4BAB-8B0D-8DBC7393E696}" destId="{2A33E959-FBD3-4096-BBF1-3C112342B9B5}" srcOrd="0" destOrd="0" presId="urn:microsoft.com/office/officeart/2005/8/layout/default#1"/>
    <dgm:cxn modelId="{18EDB035-9010-4FCC-B921-FB1EB3D15BFE}" type="presParOf" srcId="{2A33E959-FBD3-4096-BBF1-3C112342B9B5}" destId="{82A42992-0FDA-4CA8-B0D0-DC798FF7241F}" srcOrd="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465E31-3358-46AE-948B-43EB2970CBE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CD2F70B-A38D-467E-BBA6-EDEECDB841EE}">
      <dgm:prSet/>
      <dgm:spPr/>
      <dgm:t>
        <a:bodyPr/>
        <a:lstStyle/>
        <a:p>
          <a:pPr algn="ctr" rtl="1"/>
          <a:r>
            <a:rPr lang="fa-IR" b="1" smtClean="0">
              <a:cs typeface="B Zar" pitchFamily="2" charset="-78"/>
            </a:rPr>
            <a:t>مسألۀ کم‌معاملگی املاک و مستغلات</a:t>
          </a:r>
          <a:endParaRPr lang="en-US" b="1">
            <a:cs typeface="B Zar" pitchFamily="2" charset="-78"/>
          </a:endParaRPr>
        </a:p>
      </dgm:t>
    </dgm:pt>
    <dgm:pt modelId="{6A6AD98D-6D5B-4726-881B-6DC82B924784}" type="parTrans" cxnId="{32554BD5-9490-425F-8306-957C21B1F7B4}">
      <dgm:prSet/>
      <dgm:spPr/>
      <dgm:t>
        <a:bodyPr/>
        <a:lstStyle/>
        <a:p>
          <a:endParaRPr lang="en-US">
            <a:cs typeface="B Zar" pitchFamily="2" charset="-78"/>
          </a:endParaRPr>
        </a:p>
      </dgm:t>
    </dgm:pt>
    <dgm:pt modelId="{B0EF91EB-6128-4A44-A66A-08D39C83101F}" type="sibTrans" cxnId="{32554BD5-9490-425F-8306-957C21B1F7B4}">
      <dgm:prSet/>
      <dgm:spPr/>
      <dgm:t>
        <a:bodyPr/>
        <a:lstStyle/>
        <a:p>
          <a:endParaRPr lang="en-US">
            <a:cs typeface="B Zar" pitchFamily="2" charset="-78"/>
          </a:endParaRPr>
        </a:p>
      </dgm:t>
    </dgm:pt>
    <dgm:pt modelId="{18DEF330-AA2E-4CFC-8578-CDE9CA4C31BE}">
      <dgm:prSet/>
      <dgm:spPr/>
      <dgm:t>
        <a:bodyPr/>
        <a:lstStyle/>
        <a:p>
          <a:pPr algn="justLow" rtl="1"/>
          <a:r>
            <a:rPr lang="fa-IR" dirty="0" smtClean="0">
              <a:cs typeface="B Zar" pitchFamily="2" charset="-78"/>
            </a:rPr>
            <a:t>به جای سری بازده املاک و مستغلات می‌توان از سری بازده زیر طبقۀ املاک و مستغلات استفاده کرد. به‌عنوان مثال اگر ملک اداری واقع در شهر منهتن است می‌توان از سری بازده شاخص ساختمان‌های اداری مركز شهر منهتن استفاده کرد. با استفاده از معادلۀ رگرسیون سری یادشده بر روی سري بازده سبد بازار تلفيقي (</a:t>
          </a:r>
          <a:r>
            <a:rPr lang="en-US" dirty="0" smtClean="0">
              <a:cs typeface="B Zar" pitchFamily="2" charset="-78"/>
            </a:rPr>
            <a:t>consolidated market portfolio</a:t>
          </a:r>
          <a:r>
            <a:rPr lang="fa-IR" dirty="0" smtClean="0">
              <a:cs typeface="B Zar" pitchFamily="2" charset="-78"/>
            </a:rPr>
            <a:t>) می‌توان ضریب بتا را محاسبه کرد. </a:t>
          </a:r>
          <a:endParaRPr lang="en-US" dirty="0">
            <a:cs typeface="B Zar" pitchFamily="2" charset="-78"/>
          </a:endParaRPr>
        </a:p>
      </dgm:t>
    </dgm:pt>
    <dgm:pt modelId="{6953570C-4CC8-4A65-BE40-FD88D2FA4A20}" type="parTrans" cxnId="{D8895A56-0C14-458B-9667-C101FB145881}">
      <dgm:prSet/>
      <dgm:spPr/>
      <dgm:t>
        <a:bodyPr/>
        <a:lstStyle/>
        <a:p>
          <a:endParaRPr lang="en-US">
            <a:cs typeface="B Zar" pitchFamily="2" charset="-78"/>
          </a:endParaRPr>
        </a:p>
      </dgm:t>
    </dgm:pt>
    <dgm:pt modelId="{20BCBC4A-9509-477C-AF65-F24D0485788D}" type="sibTrans" cxnId="{D8895A56-0C14-458B-9667-C101FB145881}">
      <dgm:prSet/>
      <dgm:spPr/>
      <dgm:t>
        <a:bodyPr/>
        <a:lstStyle/>
        <a:p>
          <a:endParaRPr lang="en-US">
            <a:cs typeface="B Zar" pitchFamily="2" charset="-78"/>
          </a:endParaRPr>
        </a:p>
      </dgm:t>
    </dgm:pt>
    <dgm:pt modelId="{05A72E6F-8D6C-4F01-B7C5-1AEBBB1E58B5}">
      <dgm:prSet/>
      <dgm:spPr/>
      <dgm:t>
        <a:bodyPr/>
        <a:lstStyle/>
        <a:p>
          <a:pPr algn="justLow" rtl="1"/>
          <a:r>
            <a:rPr lang="fa-IR" dirty="0" smtClean="0">
              <a:cs typeface="B Zar" pitchFamily="2" charset="-78"/>
            </a:rPr>
            <a:t>به‌عنوان راه حل جایگزین می‌توان پارامترهاي ريسك اوراق بهادار قابل‌معاملۀ املاك و مستغلات ( مثلاً اوراق </a:t>
          </a:r>
          <a:r>
            <a:rPr lang="en-US" dirty="0" smtClean="0">
              <a:cs typeface="B Zar" pitchFamily="2" charset="-78"/>
            </a:rPr>
            <a:t>REITs</a:t>
          </a:r>
          <a:r>
            <a:rPr lang="fa-IR" dirty="0" smtClean="0">
              <a:cs typeface="B Zar" pitchFamily="2" charset="-78"/>
            </a:rPr>
            <a:t>) را به‌عنوان نمايندۀ ريسك سرمايه‌گذاري در املاك و مستغلات مورد استفاده قرار داد. </a:t>
          </a:r>
          <a:endParaRPr lang="en-US" dirty="0">
            <a:cs typeface="B Zar" pitchFamily="2" charset="-78"/>
          </a:endParaRPr>
        </a:p>
      </dgm:t>
    </dgm:pt>
    <dgm:pt modelId="{FDF2C0DC-606F-4099-9480-49025CC47BEF}" type="parTrans" cxnId="{E3CCD434-B49D-480E-9A7B-29718F45DA37}">
      <dgm:prSet/>
      <dgm:spPr/>
      <dgm:t>
        <a:bodyPr/>
        <a:lstStyle/>
        <a:p>
          <a:endParaRPr lang="en-US">
            <a:cs typeface="B Zar" pitchFamily="2" charset="-78"/>
          </a:endParaRPr>
        </a:p>
      </dgm:t>
    </dgm:pt>
    <dgm:pt modelId="{091C8137-3732-47F5-A640-3DF280753C03}" type="sibTrans" cxnId="{E3CCD434-B49D-480E-9A7B-29718F45DA37}">
      <dgm:prSet/>
      <dgm:spPr/>
      <dgm:t>
        <a:bodyPr/>
        <a:lstStyle/>
        <a:p>
          <a:endParaRPr lang="en-US">
            <a:cs typeface="B Zar" pitchFamily="2" charset="-78"/>
          </a:endParaRPr>
        </a:p>
      </dgm:t>
    </dgm:pt>
    <dgm:pt modelId="{5E94A19A-00BC-48CC-8CE0-EA4ABAB008C5}" type="pres">
      <dgm:prSet presAssocID="{F5465E31-3358-46AE-948B-43EB2970CBE9}" presName="linear" presStyleCnt="0">
        <dgm:presLayoutVars>
          <dgm:dir/>
          <dgm:animLvl val="lvl"/>
          <dgm:resizeHandles val="exact"/>
        </dgm:presLayoutVars>
      </dgm:prSet>
      <dgm:spPr/>
      <dgm:t>
        <a:bodyPr/>
        <a:lstStyle/>
        <a:p>
          <a:endParaRPr lang="en-US"/>
        </a:p>
      </dgm:t>
    </dgm:pt>
    <dgm:pt modelId="{9B6B3733-C460-4DFB-8A7B-F3E96CF00386}" type="pres">
      <dgm:prSet presAssocID="{9CD2F70B-A38D-467E-BBA6-EDEECDB841EE}" presName="parentLin" presStyleCnt="0"/>
      <dgm:spPr/>
    </dgm:pt>
    <dgm:pt modelId="{10CA6920-0342-4860-9C21-208CDEE0334C}" type="pres">
      <dgm:prSet presAssocID="{9CD2F70B-A38D-467E-BBA6-EDEECDB841EE}" presName="parentLeftMargin" presStyleLbl="node1" presStyleIdx="0" presStyleCnt="1"/>
      <dgm:spPr/>
      <dgm:t>
        <a:bodyPr/>
        <a:lstStyle/>
        <a:p>
          <a:endParaRPr lang="en-US"/>
        </a:p>
      </dgm:t>
    </dgm:pt>
    <dgm:pt modelId="{AB076474-E1D7-4E0A-9E82-4F67DE8DC8BF}" type="pres">
      <dgm:prSet presAssocID="{9CD2F70B-A38D-467E-BBA6-EDEECDB841EE}" presName="parentText" presStyleLbl="node1" presStyleIdx="0" presStyleCnt="1">
        <dgm:presLayoutVars>
          <dgm:chMax val="0"/>
          <dgm:bulletEnabled val="1"/>
        </dgm:presLayoutVars>
      </dgm:prSet>
      <dgm:spPr/>
      <dgm:t>
        <a:bodyPr/>
        <a:lstStyle/>
        <a:p>
          <a:endParaRPr lang="en-US"/>
        </a:p>
      </dgm:t>
    </dgm:pt>
    <dgm:pt modelId="{2F02A2C7-9C23-4162-98B7-2E4B86EAAF66}" type="pres">
      <dgm:prSet presAssocID="{9CD2F70B-A38D-467E-BBA6-EDEECDB841EE}" presName="negativeSpace" presStyleCnt="0"/>
      <dgm:spPr/>
    </dgm:pt>
    <dgm:pt modelId="{62B72875-7BA1-41AE-BD63-3ACB64F369FA}" type="pres">
      <dgm:prSet presAssocID="{9CD2F70B-A38D-467E-BBA6-EDEECDB841EE}" presName="childText" presStyleLbl="conFgAcc1" presStyleIdx="0" presStyleCnt="1">
        <dgm:presLayoutVars>
          <dgm:bulletEnabled val="1"/>
        </dgm:presLayoutVars>
      </dgm:prSet>
      <dgm:spPr/>
      <dgm:t>
        <a:bodyPr/>
        <a:lstStyle/>
        <a:p>
          <a:endParaRPr lang="en-US"/>
        </a:p>
      </dgm:t>
    </dgm:pt>
  </dgm:ptLst>
  <dgm:cxnLst>
    <dgm:cxn modelId="{32554BD5-9490-425F-8306-957C21B1F7B4}" srcId="{F5465E31-3358-46AE-948B-43EB2970CBE9}" destId="{9CD2F70B-A38D-467E-BBA6-EDEECDB841EE}" srcOrd="0" destOrd="0" parTransId="{6A6AD98D-6D5B-4726-881B-6DC82B924784}" sibTransId="{B0EF91EB-6128-4A44-A66A-08D39C83101F}"/>
    <dgm:cxn modelId="{990717E2-D77C-4400-A8B3-B9B6EC449E84}" type="presOf" srcId="{9CD2F70B-A38D-467E-BBA6-EDEECDB841EE}" destId="{10CA6920-0342-4860-9C21-208CDEE0334C}" srcOrd="0" destOrd="0" presId="urn:microsoft.com/office/officeart/2005/8/layout/list1"/>
    <dgm:cxn modelId="{1307EBC3-7834-48CF-9F8F-EDBB5F6810B3}" type="presOf" srcId="{F5465E31-3358-46AE-948B-43EB2970CBE9}" destId="{5E94A19A-00BC-48CC-8CE0-EA4ABAB008C5}" srcOrd="0" destOrd="0" presId="urn:microsoft.com/office/officeart/2005/8/layout/list1"/>
    <dgm:cxn modelId="{E3CCD434-B49D-480E-9A7B-29718F45DA37}" srcId="{9CD2F70B-A38D-467E-BBA6-EDEECDB841EE}" destId="{05A72E6F-8D6C-4F01-B7C5-1AEBBB1E58B5}" srcOrd="1" destOrd="0" parTransId="{FDF2C0DC-606F-4099-9480-49025CC47BEF}" sibTransId="{091C8137-3732-47F5-A640-3DF280753C03}"/>
    <dgm:cxn modelId="{097C5C1E-E5EE-4D06-9ECC-2BD18B95BA17}" type="presOf" srcId="{18DEF330-AA2E-4CFC-8578-CDE9CA4C31BE}" destId="{62B72875-7BA1-41AE-BD63-3ACB64F369FA}" srcOrd="0" destOrd="0" presId="urn:microsoft.com/office/officeart/2005/8/layout/list1"/>
    <dgm:cxn modelId="{F4F1525D-6743-4E5D-8590-D952E18B2DA5}" type="presOf" srcId="{05A72E6F-8D6C-4F01-B7C5-1AEBBB1E58B5}" destId="{62B72875-7BA1-41AE-BD63-3ACB64F369FA}" srcOrd="0" destOrd="1" presId="urn:microsoft.com/office/officeart/2005/8/layout/list1"/>
    <dgm:cxn modelId="{E2A16C90-4D32-491C-8B76-99938F9110CD}" type="presOf" srcId="{9CD2F70B-A38D-467E-BBA6-EDEECDB841EE}" destId="{AB076474-E1D7-4E0A-9E82-4F67DE8DC8BF}" srcOrd="1" destOrd="0" presId="urn:microsoft.com/office/officeart/2005/8/layout/list1"/>
    <dgm:cxn modelId="{D8895A56-0C14-458B-9667-C101FB145881}" srcId="{9CD2F70B-A38D-467E-BBA6-EDEECDB841EE}" destId="{18DEF330-AA2E-4CFC-8578-CDE9CA4C31BE}" srcOrd="0" destOrd="0" parTransId="{6953570C-4CC8-4A65-BE40-FD88D2FA4A20}" sibTransId="{20BCBC4A-9509-477C-AF65-F24D0485788D}"/>
    <dgm:cxn modelId="{316FC8A7-F5D0-4A94-88E7-1CB270F5AC45}" type="presParOf" srcId="{5E94A19A-00BC-48CC-8CE0-EA4ABAB008C5}" destId="{9B6B3733-C460-4DFB-8A7B-F3E96CF00386}" srcOrd="0" destOrd="0" presId="urn:microsoft.com/office/officeart/2005/8/layout/list1"/>
    <dgm:cxn modelId="{ED5FF2BF-F8E5-4E46-905A-2873A99E7935}" type="presParOf" srcId="{9B6B3733-C460-4DFB-8A7B-F3E96CF00386}" destId="{10CA6920-0342-4860-9C21-208CDEE0334C}" srcOrd="0" destOrd="0" presId="urn:microsoft.com/office/officeart/2005/8/layout/list1"/>
    <dgm:cxn modelId="{6CE86678-A693-4F32-A747-C0D9B333662C}" type="presParOf" srcId="{9B6B3733-C460-4DFB-8A7B-F3E96CF00386}" destId="{AB076474-E1D7-4E0A-9E82-4F67DE8DC8BF}" srcOrd="1" destOrd="0" presId="urn:microsoft.com/office/officeart/2005/8/layout/list1"/>
    <dgm:cxn modelId="{0EBC01DE-15A5-4BDB-BF11-B9C7656E7920}" type="presParOf" srcId="{5E94A19A-00BC-48CC-8CE0-EA4ABAB008C5}" destId="{2F02A2C7-9C23-4162-98B7-2E4B86EAAF66}" srcOrd="1" destOrd="0" presId="urn:microsoft.com/office/officeart/2005/8/layout/list1"/>
    <dgm:cxn modelId="{211ED8BD-4D5B-4A1C-8441-376A1AFBBC94}" type="presParOf" srcId="{5E94A19A-00BC-48CC-8CE0-EA4ABAB008C5}" destId="{62B72875-7BA1-41AE-BD63-3ACB64F369F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E6EEA0-756F-40E4-B4DB-FB37E084F08B}">
      <dsp:nvSpPr>
        <dsp:cNvPr id="0" name=""/>
        <dsp:cNvSpPr/>
      </dsp:nvSpPr>
      <dsp:spPr>
        <a:xfrm>
          <a:off x="0" y="646637"/>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operating cash flows</a:t>
          </a:r>
          <a:endParaRPr lang="en-US" sz="4200" kern="1200" dirty="0">
            <a:cs typeface="B Zar" pitchFamily="2" charset="-78"/>
          </a:endParaRPr>
        </a:p>
      </dsp:txBody>
      <dsp:txXfrm>
        <a:off x="0" y="646637"/>
        <a:ext cx="8229600" cy="1752975"/>
      </dsp:txXfrm>
    </dsp:sp>
    <dsp:sp modelId="{0C11DE9B-D838-477A-A6B9-C1C69CD4E2AE}">
      <dsp:nvSpPr>
        <dsp:cNvPr id="0" name=""/>
        <dsp:cNvSpPr/>
      </dsp:nvSpPr>
      <dsp:spPr>
        <a:xfrm>
          <a:off x="411480" y="26717"/>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عملیاتی</a:t>
          </a:r>
          <a:endParaRPr lang="en-US" sz="4200" kern="1200" dirty="0">
            <a:cs typeface="B Zar" pitchFamily="2" charset="-78"/>
          </a:endParaRPr>
        </a:p>
      </dsp:txBody>
      <dsp:txXfrm>
        <a:off x="411480" y="26717"/>
        <a:ext cx="5760720" cy="1239840"/>
      </dsp:txXfrm>
    </dsp:sp>
    <dsp:sp modelId="{DEB4AB5E-F666-4429-86C3-9C2A463F8090}">
      <dsp:nvSpPr>
        <dsp:cNvPr id="0" name=""/>
        <dsp:cNvSpPr/>
      </dsp:nvSpPr>
      <dsp:spPr>
        <a:xfrm>
          <a:off x="0" y="3246332"/>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reversion cash flows</a:t>
          </a:r>
          <a:endParaRPr lang="en-US" sz="4200" kern="1200" dirty="0">
            <a:cs typeface="B Zar" pitchFamily="2" charset="-78"/>
          </a:endParaRPr>
        </a:p>
      </dsp:txBody>
      <dsp:txXfrm>
        <a:off x="0" y="3246332"/>
        <a:ext cx="8229600" cy="1752975"/>
      </dsp:txXfrm>
    </dsp:sp>
    <dsp:sp modelId="{96886C80-EC07-4848-965F-1AE1E9AD9B6C}">
      <dsp:nvSpPr>
        <dsp:cNvPr id="0" name=""/>
        <dsp:cNvSpPr/>
      </dsp:nvSpPr>
      <dsp:spPr>
        <a:xfrm>
          <a:off x="411480" y="2626412"/>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واگذاری</a:t>
          </a:r>
          <a:endParaRPr lang="en-US" sz="4200" kern="1200" dirty="0">
            <a:cs typeface="B Zar" pitchFamily="2" charset="-78"/>
          </a:endParaRPr>
        </a:p>
      </dsp:txBody>
      <dsp:txXfrm>
        <a:off x="411480" y="2626412"/>
        <a:ext cx="5760720" cy="12398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10/15/2013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35</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10/15/2013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10/15/2013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10/15/2013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10/15/2013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10/15/2013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10/15/2013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10/15/2013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10/15/2013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10/15/2013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10/15/2013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10/15/2013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500" b="1" dirty="0" smtClean="0"/>
              <a:t>هزینۀ سرمایه</a:t>
            </a:r>
            <a:endParaRPr lang="en-US" sz="3500" b="1" dirty="0" smtClean="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graphicFrame>
        <p:nvGraphicFramePr>
          <p:cNvPr id="5" name="Content Placeholder 4"/>
          <p:cNvGraphicFramePr>
            <a:graphicFrameLocks/>
          </p:cNvGraphicFramePr>
          <p:nvPr/>
        </p:nvGraphicFramePr>
        <p:xfrm>
          <a:off x="228600" y="14478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b="1" dirty="0" smtClean="0"/>
              <a:t>هزینۀ سرمایه: میانگین موزون هزینۀ اجزا</a:t>
            </a:r>
            <a:endParaRPr lang="en-US" sz="3600"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graphicFrame>
        <p:nvGraphicFramePr>
          <p:cNvPr id="3075" name="Content Placeholder 6"/>
          <p:cNvGraphicFramePr>
            <a:graphicFrameLocks noChangeAspect="1"/>
          </p:cNvGraphicFramePr>
          <p:nvPr/>
        </p:nvGraphicFramePr>
        <p:xfrm>
          <a:off x="1841500" y="2840038"/>
          <a:ext cx="6637338" cy="566737"/>
        </p:xfrm>
        <a:graphic>
          <a:graphicData uri="http://schemas.openxmlformats.org/presentationml/2006/ole">
            <p:oleObj spid="_x0000_s176153" name="Equation" r:id="rId8" imgW="2324100" imgH="2286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هزینۀ اجزای سرمایه</a:t>
            </a:r>
            <a:endParaRPr lang="en-US" b="1" dirty="0" smtClean="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15200" cy="533400"/>
          </a:xfrm>
        </p:spPr>
        <p:txBody>
          <a:bodyPr/>
          <a:lstStyle/>
          <a:p>
            <a:r>
              <a:rPr lang="fa-IR" sz="3600" dirty="0" smtClean="0"/>
              <a:t>ریسک‌های حقوق صاحبان سهام</a:t>
            </a:r>
            <a:endParaRPr lang="en-US" sz="3600" dirty="0"/>
          </a:p>
        </p:txBody>
      </p:sp>
      <p:graphicFrame>
        <p:nvGraphicFramePr>
          <p:cNvPr id="7" name="Content Placeholder 6"/>
          <p:cNvGraphicFramePr>
            <a:graphicFrameLocks noGrp="1"/>
          </p:cNvGraphicFramePr>
          <p:nvPr>
            <p:ph idx="1"/>
          </p:nvPr>
        </p:nvGraphicFramePr>
        <p:xfrm>
          <a:off x="457200" y="1371601"/>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
        <p:nvSpPr>
          <p:cNvPr id="10" name="Rounded Rectangle 9"/>
          <p:cNvSpPr/>
          <p:nvPr/>
        </p:nvSpPr>
        <p:spPr>
          <a:xfrm>
            <a:off x="914400" y="3886200"/>
            <a:ext cx="2057400"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a:r>
              <a:rPr lang="fa-IR" b="1" dirty="0" smtClean="0">
                <a:cs typeface="B Titr" pitchFamily="2" charset="-78"/>
              </a:rPr>
              <a:t>ریسک </a:t>
            </a:r>
            <a:r>
              <a:rPr lang="fa-IR" dirty="0" smtClean="0">
                <a:cs typeface="B Titr" pitchFamily="2" charset="-78"/>
              </a:rPr>
              <a:t>سرمایه‌گذاری</a:t>
            </a:r>
            <a:endParaRPr lang="en-US" dirty="0" smtClean="0">
              <a:cs typeface="B Titr" pitchFamily="2" charset="-78"/>
            </a:endParaRPr>
          </a:p>
        </p:txBody>
      </p:sp>
      <p:sp>
        <p:nvSpPr>
          <p:cNvPr id="11" name="Rounded Rectangle 10"/>
          <p:cNvSpPr/>
          <p:nvPr/>
        </p:nvSpPr>
        <p:spPr>
          <a:xfrm>
            <a:off x="6172200" y="3886200"/>
            <a:ext cx="20574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b="1" dirty="0" smtClean="0">
                <a:cs typeface="B Titr" pitchFamily="2" charset="-78"/>
              </a:rPr>
              <a:t>ریسک مالی</a:t>
            </a:r>
            <a:endParaRPr lang="en-US" b="1" dirty="0" smtClean="0">
              <a:cs typeface="B Titr" pitchFamily="2" charset="-78"/>
            </a:endParaRPr>
          </a:p>
        </p:txBody>
      </p:sp>
      <p:sp>
        <p:nvSpPr>
          <p:cNvPr id="13" name="Down Arrow 12"/>
          <p:cNvSpPr/>
          <p:nvPr/>
        </p:nvSpPr>
        <p:spPr>
          <a:xfrm>
            <a:off x="1676400" y="3124200"/>
            <a:ext cx="484632" cy="685800"/>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Down Arrow 13"/>
          <p:cNvSpPr/>
          <p:nvPr/>
        </p:nvSpPr>
        <p:spPr>
          <a:xfrm>
            <a:off x="6934200" y="3124200"/>
            <a:ext cx="484632" cy="68580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4267200" y="4800600"/>
            <a:ext cx="713232" cy="457200"/>
          </a:xfrm>
          <a:prstGeom prst="downArrow">
            <a:avLst/>
          </a:prstGeom>
          <a:solidFill>
            <a:schemeClr val="accent1"/>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7-Point Star 17"/>
          <p:cNvSpPr/>
          <p:nvPr/>
        </p:nvSpPr>
        <p:spPr>
          <a:xfrm>
            <a:off x="3505200" y="5257800"/>
            <a:ext cx="2286000" cy="1143000"/>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b="1" dirty="0" smtClean="0">
                <a:cs typeface="B Titr" pitchFamily="2" charset="-78"/>
              </a:rPr>
              <a:t>ارزش شرکت</a:t>
            </a:r>
            <a:endParaRPr lang="en-US" b="1"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trips(down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trips(downLeft)">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animBg="1"/>
      <p:bldP spid="11" grpId="0" animBg="1"/>
      <p:bldP spid="13" grpId="0" animBg="1"/>
      <p:bldP spid="14"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15</a:t>
            </a:fld>
            <a:endParaRPr lang="en-US"/>
          </a:p>
        </p:txBody>
      </p:sp>
      <p:pic>
        <p:nvPicPr>
          <p:cNvPr id="43010" name="Picture 2" descr="C:\Users\radpour\Desktop\canstock5189497.jpg"/>
          <p:cNvPicPr>
            <a:picLocks noChangeAspect="1" noChangeArrowheads="1"/>
          </p:cNvPicPr>
          <p:nvPr/>
        </p:nvPicPr>
        <p:blipFill>
          <a:blip r:embed="rId4" cstate="print"/>
          <a:srcRect/>
          <a:stretch>
            <a:fillRect/>
          </a:stretch>
        </p:blipFill>
        <p:spPr bwMode="auto">
          <a:xfrm>
            <a:off x="4876801" y="1447800"/>
            <a:ext cx="3886200" cy="4648200"/>
          </a:xfrm>
          <a:prstGeom prst="rect">
            <a:avLst/>
          </a:prstGeom>
          <a:noFill/>
        </p:spPr>
      </p:pic>
      <p:sp>
        <p:nvSpPr>
          <p:cNvPr id="15" name="Freeform 14"/>
          <p:cNvSpPr/>
          <p:nvPr/>
        </p:nvSpPr>
        <p:spPr>
          <a:xfrm>
            <a:off x="2866459" y="3048000"/>
            <a:ext cx="1485900" cy="2175737"/>
          </a:xfrm>
          <a:custGeom>
            <a:avLst/>
            <a:gdLst>
              <a:gd name="connsiteX0" fmla="*/ 0 w 1485900"/>
              <a:gd name="connsiteY0" fmla="*/ 148590 h 2175737"/>
              <a:gd name="connsiteX1" fmla="*/ 43521 w 1485900"/>
              <a:gd name="connsiteY1" fmla="*/ 43521 h 2175737"/>
              <a:gd name="connsiteX2" fmla="*/ 148590 w 1485900"/>
              <a:gd name="connsiteY2" fmla="*/ 0 h 2175737"/>
              <a:gd name="connsiteX3" fmla="*/ 1337310 w 1485900"/>
              <a:gd name="connsiteY3" fmla="*/ 0 h 2175737"/>
              <a:gd name="connsiteX4" fmla="*/ 1442379 w 1485900"/>
              <a:gd name="connsiteY4" fmla="*/ 43521 h 2175737"/>
              <a:gd name="connsiteX5" fmla="*/ 1485900 w 1485900"/>
              <a:gd name="connsiteY5" fmla="*/ 148590 h 2175737"/>
              <a:gd name="connsiteX6" fmla="*/ 1485900 w 1485900"/>
              <a:gd name="connsiteY6" fmla="*/ 2027147 h 2175737"/>
              <a:gd name="connsiteX7" fmla="*/ 1442379 w 1485900"/>
              <a:gd name="connsiteY7" fmla="*/ 2132216 h 2175737"/>
              <a:gd name="connsiteX8" fmla="*/ 1337310 w 1485900"/>
              <a:gd name="connsiteY8" fmla="*/ 2175737 h 2175737"/>
              <a:gd name="connsiteX9" fmla="*/ 148590 w 1485900"/>
              <a:gd name="connsiteY9" fmla="*/ 2175737 h 2175737"/>
              <a:gd name="connsiteX10" fmla="*/ 43521 w 1485900"/>
              <a:gd name="connsiteY10" fmla="*/ 2132216 h 2175737"/>
              <a:gd name="connsiteX11" fmla="*/ 0 w 1485900"/>
              <a:gd name="connsiteY11" fmla="*/ 2027147 h 2175737"/>
              <a:gd name="connsiteX12" fmla="*/ 0 w 1485900"/>
              <a:gd name="connsiteY12" fmla="*/ 148590 h 217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5900" h="2175737">
                <a:moveTo>
                  <a:pt x="0" y="148590"/>
                </a:moveTo>
                <a:cubicBezTo>
                  <a:pt x="0" y="109181"/>
                  <a:pt x="15655" y="71387"/>
                  <a:pt x="43521" y="43521"/>
                </a:cubicBezTo>
                <a:cubicBezTo>
                  <a:pt x="71387" y="15655"/>
                  <a:pt x="109182" y="0"/>
                  <a:pt x="148590" y="0"/>
                </a:cubicBezTo>
                <a:lnTo>
                  <a:pt x="1337310" y="0"/>
                </a:lnTo>
                <a:cubicBezTo>
                  <a:pt x="1376719" y="0"/>
                  <a:pt x="1414513" y="15655"/>
                  <a:pt x="1442379" y="43521"/>
                </a:cubicBezTo>
                <a:cubicBezTo>
                  <a:pt x="1470245" y="71387"/>
                  <a:pt x="1485900" y="109182"/>
                  <a:pt x="1485900" y="148590"/>
                </a:cubicBezTo>
                <a:lnTo>
                  <a:pt x="1485900" y="2027147"/>
                </a:lnTo>
                <a:cubicBezTo>
                  <a:pt x="1485900" y="2066556"/>
                  <a:pt x="1470245" y="2104350"/>
                  <a:pt x="1442379" y="2132216"/>
                </a:cubicBezTo>
                <a:cubicBezTo>
                  <a:pt x="1414513" y="2160082"/>
                  <a:pt x="1376718" y="2175737"/>
                  <a:pt x="1337310" y="2175737"/>
                </a:cubicBezTo>
                <a:lnTo>
                  <a:pt x="148590" y="2175737"/>
                </a:lnTo>
                <a:cubicBezTo>
                  <a:pt x="109181" y="2175737"/>
                  <a:pt x="71387" y="2160082"/>
                  <a:pt x="43521" y="2132216"/>
                </a:cubicBezTo>
                <a:cubicBezTo>
                  <a:pt x="15655" y="2104350"/>
                  <a:pt x="0" y="2066555"/>
                  <a:pt x="0" y="2027147"/>
                </a:cubicBezTo>
                <a:lnTo>
                  <a:pt x="0" y="148590"/>
                </a:ln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38771" tIns="138771" rIns="138771" bIns="138771" numCol="1" spcCol="1270" anchor="ctr" anchorCtr="0">
            <a:noAutofit/>
          </a:bodyPr>
          <a:lstStyle/>
          <a:p>
            <a:pPr lvl="0" algn="ctr" defTabSz="1111250" rtl="1">
              <a:lnSpc>
                <a:spcPct val="150000"/>
              </a:lnSpc>
              <a:spcBef>
                <a:spcPct val="0"/>
              </a:spcBef>
              <a:spcAft>
                <a:spcPct val="35000"/>
              </a:spcAft>
            </a:pPr>
            <a:r>
              <a:rPr lang="fa-IR" sz="2500" kern="1200" dirty="0" smtClean="0">
                <a:cs typeface="B Titr" pitchFamily="2" charset="-78"/>
              </a:rPr>
              <a:t>نرخ بازده موردنظر سهامداران</a:t>
            </a:r>
            <a:endParaRPr lang="en-US" sz="2500" kern="1200" dirty="0">
              <a:cs typeface="B Titr" pitchFamily="2" charset="-78"/>
            </a:endParaRPr>
          </a:p>
        </p:txBody>
      </p:sp>
      <p:sp>
        <p:nvSpPr>
          <p:cNvPr id="17" name="Isosceles Triangle 16"/>
          <p:cNvSpPr/>
          <p:nvPr/>
        </p:nvSpPr>
        <p:spPr>
          <a:xfrm>
            <a:off x="2252096" y="5550661"/>
            <a:ext cx="619125" cy="619125"/>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703716" y="5285355"/>
            <a:ext cx="3715884" cy="259839"/>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sp>
      <p:sp>
        <p:nvSpPr>
          <p:cNvPr id="19" name="Freeform 18"/>
          <p:cNvSpPr/>
          <p:nvPr/>
        </p:nvSpPr>
        <p:spPr>
          <a:xfrm>
            <a:off x="705932" y="454299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نرخ بازده بدون ریسک</a:t>
            </a:r>
            <a:endParaRPr lang="en-US" sz="1300" kern="1200" dirty="0">
              <a:cs typeface="B Titr" pitchFamily="2" charset="-78"/>
            </a:endParaRPr>
          </a:p>
        </p:txBody>
      </p:sp>
      <p:sp>
        <p:nvSpPr>
          <p:cNvPr id="20" name="Freeform 19"/>
          <p:cNvSpPr/>
          <p:nvPr/>
        </p:nvSpPr>
        <p:spPr>
          <a:xfrm>
            <a:off x="703588" y="380004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صرف ریسک تجاری</a:t>
            </a:r>
            <a:endParaRPr lang="en-US" sz="1300" kern="1200" dirty="0">
              <a:cs typeface="B Titr" pitchFamily="2" charset="-78"/>
            </a:endParaRPr>
          </a:p>
        </p:txBody>
      </p:sp>
      <p:sp>
        <p:nvSpPr>
          <p:cNvPr id="21" name="Freeform 20"/>
          <p:cNvSpPr/>
          <p:nvPr/>
        </p:nvSpPr>
        <p:spPr>
          <a:xfrm>
            <a:off x="703595" y="307360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صرف ریسک مالی</a:t>
            </a:r>
            <a:endParaRPr lang="en-US" sz="1300" kern="1200" dirty="0">
              <a:cs typeface="B Titr" pitchFamily="2" charset="-78"/>
            </a:endParaRPr>
          </a:p>
        </p:txBody>
      </p:sp>
      <p:sp>
        <p:nvSpPr>
          <p:cNvPr id="23" name="Title 1"/>
          <p:cNvSpPr>
            <a:spLocks noGrp="1"/>
          </p:cNvSpPr>
          <p:nvPr>
            <p:ph type="title"/>
          </p:nvPr>
        </p:nvSpPr>
        <p:spPr/>
        <p:txBody>
          <a:bodyPr/>
          <a:lstStyle/>
          <a:p>
            <a:r>
              <a:rPr lang="fa-IR" sz="3600" dirty="0" smtClean="0"/>
              <a:t>هزینۀ حقوق صاحبان سهام</a:t>
            </a:r>
            <a:endParaRPr lang="en-US" sz="3600" dirty="0" smtClean="0"/>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7" name="Object 3"/>
          <p:cNvGraphicFramePr>
            <a:graphicFrameLocks noChangeAspect="1"/>
          </p:cNvGraphicFramePr>
          <p:nvPr/>
        </p:nvGraphicFramePr>
        <p:xfrm>
          <a:off x="30162" y="1618024"/>
          <a:ext cx="4846638" cy="953726"/>
        </p:xfrm>
        <a:graphic>
          <a:graphicData uri="http://schemas.openxmlformats.org/presentationml/2006/ole">
            <p:oleObj spid="_x0000_s202777" name="Equation" r:id="rId5" imgW="2336800" imgH="4572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900" decel="100000" fill="hold"/>
                                        <p:tgtEl>
                                          <p:spTgt spid="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anim calcmode="lin" valueType="num">
                                      <p:cBhvr>
                                        <p:cTn id="16" dur="1000" fill="hold"/>
                                        <p:tgtEl>
                                          <p:spTgt spid="19"/>
                                        </p:tgtEl>
                                        <p:attrNameLst>
                                          <p:attrName>ppt_x</p:attrName>
                                        </p:attrNameLst>
                                      </p:cBhvr>
                                      <p:tavLst>
                                        <p:tav tm="0">
                                          <p:val>
                                            <p:strVal val="#ppt_x"/>
                                          </p:val>
                                        </p:tav>
                                        <p:tav tm="100000">
                                          <p:val>
                                            <p:strVal val="#ppt_x"/>
                                          </p:val>
                                        </p:tav>
                                      </p:tavLst>
                                    </p:anim>
                                    <p:anim calcmode="lin" valueType="num">
                                      <p:cBhvr>
                                        <p:cTn id="17" dur="900" decel="100000" fill="hold"/>
                                        <p:tgtEl>
                                          <p:spTgt spid="1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900" decel="100000" fill="hold"/>
                                        <p:tgtEl>
                                          <p:spTgt spid="2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900" decel="100000" fill="hold"/>
                                        <p:tgtEl>
                                          <p:spTgt spid="2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47107"/>
                                        </p:tgtEl>
                                        <p:attrNameLst>
                                          <p:attrName>style.visibility</p:attrName>
                                        </p:attrNameLst>
                                      </p:cBhvr>
                                      <p:to>
                                        <p:strVal val="visible"/>
                                      </p:to>
                                    </p:set>
                                    <p:animEffect transition="in" filter="fade">
                                      <p:cBhvr>
                                        <p:cTn id="39" dur="770" decel="100000"/>
                                        <p:tgtEl>
                                          <p:spTgt spid="47107"/>
                                        </p:tgtEl>
                                      </p:cBhvr>
                                    </p:animEffect>
                                    <p:animScale>
                                      <p:cBhvr>
                                        <p:cTn id="40" dur="770" decel="100000"/>
                                        <p:tgtEl>
                                          <p:spTgt spid="47107"/>
                                        </p:tgtEl>
                                      </p:cBhvr>
                                      <p:from x="10000" y="10000"/>
                                      <p:to x="200000" y="450000"/>
                                    </p:animScale>
                                    <p:animScale>
                                      <p:cBhvr>
                                        <p:cTn id="41" dur="1230" accel="100000" fill="hold">
                                          <p:stCondLst>
                                            <p:cond delay="770"/>
                                          </p:stCondLst>
                                        </p:cTn>
                                        <p:tgtEl>
                                          <p:spTgt spid="47107"/>
                                        </p:tgtEl>
                                      </p:cBhvr>
                                      <p:from x="200000" y="450000"/>
                                      <p:to x="100000" y="100000"/>
                                    </p:animScale>
                                    <p:set>
                                      <p:cBhvr>
                                        <p:cTn id="42" dur="770" fill="hold"/>
                                        <p:tgtEl>
                                          <p:spTgt spid="47107"/>
                                        </p:tgtEl>
                                        <p:attrNameLst>
                                          <p:attrName>ppt_x</p:attrName>
                                        </p:attrNameLst>
                                      </p:cBhvr>
                                      <p:to>
                                        <p:strVal val="(0.5)"/>
                                      </p:to>
                                    </p:set>
                                    <p:anim from="(0.5)" to="(#ppt_x)" calcmode="lin" valueType="num">
                                      <p:cBhvr>
                                        <p:cTn id="43" dur="1230" accel="100000" fill="hold">
                                          <p:stCondLst>
                                            <p:cond delay="770"/>
                                          </p:stCondLst>
                                        </p:cTn>
                                        <p:tgtEl>
                                          <p:spTgt spid="47107"/>
                                        </p:tgtEl>
                                        <p:attrNameLst>
                                          <p:attrName>ppt_x</p:attrName>
                                        </p:attrNameLst>
                                      </p:cBhvr>
                                    </p:anim>
                                    <p:set>
                                      <p:cBhvr>
                                        <p:cTn id="44" dur="770" fill="hold"/>
                                        <p:tgtEl>
                                          <p:spTgt spid="47107"/>
                                        </p:tgtEl>
                                        <p:attrNameLst>
                                          <p:attrName>ppt_y</p:attrName>
                                        </p:attrNameLst>
                                      </p:cBhvr>
                                      <p:to>
                                        <p:strVal val="(#ppt_y+0.4)"/>
                                      </p:to>
                                    </p:set>
                                    <p:anim from="(#ppt_y+0.4)" to="(#ppt_y)" calcmode="lin" valueType="num">
                                      <p:cBhvr>
                                        <p:cTn id="45" dur="1230" accel="100000" fill="hold">
                                          <p:stCondLst>
                                            <p:cond delay="770"/>
                                          </p:stCondLst>
                                        </p:cTn>
                                        <p:tgtEl>
                                          <p:spTgt spid="4710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هزینۀ سرمایۀ حقوق صاحبان سهام</a:t>
            </a:r>
            <a:endParaRPr lang="en-US" dirty="0"/>
          </a:p>
        </p:txBody>
      </p:sp>
      <p:sp>
        <p:nvSpPr>
          <p:cNvPr id="3" name="Content Placeholder 2"/>
          <p:cNvSpPr>
            <a:spLocks noGrp="1"/>
          </p:cNvSpPr>
          <p:nvPr>
            <p:ph idx="1"/>
          </p:nvPr>
        </p:nvSpPr>
        <p:spPr/>
        <p:txBody>
          <a:bodyPr/>
          <a:lstStyle/>
          <a:p>
            <a:r>
              <a:rPr lang="fa-IR" dirty="0" smtClean="0">
                <a:cs typeface="B Titr" pitchFamily="2" charset="-78"/>
              </a:rPr>
              <a:t>روش‌های برآورد</a:t>
            </a:r>
            <a:endParaRPr lang="en-US" dirty="0" smtClean="0">
              <a:cs typeface="B Titr" pitchFamily="2" charset="-78"/>
            </a:endParaRPr>
          </a:p>
          <a:p>
            <a:pPr lvl="1"/>
            <a:r>
              <a:rPr lang="fa-IR" dirty="0" smtClean="0">
                <a:cs typeface="B Titr" pitchFamily="2" charset="-78"/>
              </a:rPr>
              <a:t>مدل قیمت‌گذاری دارایی‌های سرمایه‌ای</a:t>
            </a:r>
            <a:endParaRPr lang="en-US" dirty="0" smtClean="0">
              <a:cs typeface="B Titr" pitchFamily="2" charset="-78"/>
            </a:endParaRPr>
          </a:p>
          <a:p>
            <a:pPr lvl="1"/>
            <a:r>
              <a:rPr lang="fa-IR" dirty="0" smtClean="0">
                <a:cs typeface="B Titr" pitchFamily="2" charset="-78"/>
              </a:rPr>
              <a:t>نرخ بازده بدون ریسک + صرف ریسک</a:t>
            </a:r>
            <a:endParaRPr lang="en-US" dirty="0" smtClean="0">
              <a:cs typeface="B Titr" pitchFamily="2" charset="-78"/>
            </a:endParaRPr>
          </a:p>
          <a:p>
            <a:pPr lvl="1"/>
            <a:r>
              <a:rPr lang="fa-IR" dirty="0" smtClean="0">
                <a:cs typeface="B Titr" pitchFamily="2" charset="-78"/>
              </a:rPr>
              <a:t>نرخ تبدیل به سرمایه‌کردن+ نرخ رشد</a:t>
            </a:r>
            <a:endParaRPr lang="en-US" dirty="0" smtClean="0">
              <a:cs typeface="B Tit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فرض اساسی مدل </a:t>
            </a:r>
            <a:r>
              <a:rPr lang="en-US" sz="2800" dirty="0" smtClean="0"/>
              <a:t>CAPM</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6181826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extLst>
      <p:ext uri="{BB962C8B-B14F-4D97-AF65-F5344CB8AC3E}">
        <p14:creationId xmlns:p14="http://schemas.microsoft.com/office/powerpoint/2010/main" xmlns="" val="315288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مسائل محاسبۀ </a:t>
            </a:r>
            <a:r>
              <a:rPr lang="en-US" sz="2800" dirty="0" smtClean="0"/>
              <a:t>CAPM</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6553656"/>
              </p:ext>
            </p:extLst>
          </p:nvPr>
        </p:nvGraphicFramePr>
        <p:xfrm>
          <a:off x="457200" y="1143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extLst>
      <p:ext uri="{BB962C8B-B14F-4D97-AF65-F5344CB8AC3E}">
        <p14:creationId xmlns:p14="http://schemas.microsoft.com/office/powerpoint/2010/main" xmlns="" val="1306237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برخی شاخص‌های طبقۀ املاک و مستغلات</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3888094"/>
              </p:ext>
            </p:extLst>
          </p:nvPr>
        </p:nvGraphicFramePr>
        <p:xfrm>
          <a:off x="304800" y="1600201"/>
          <a:ext cx="8211818" cy="4038601"/>
        </p:xfrm>
        <a:graphic>
          <a:graphicData uri="http://schemas.openxmlformats.org/drawingml/2006/table">
            <a:tbl>
              <a:tblPr rtl="1">
                <a:tableStyleId>{5C22544A-7EE6-4342-B048-85BDC9FD1C3A}</a:tableStyleId>
              </a:tblPr>
              <a:tblGrid>
                <a:gridCol w="2400442"/>
                <a:gridCol w="1173412"/>
                <a:gridCol w="970281"/>
                <a:gridCol w="1443249"/>
                <a:gridCol w="807720"/>
                <a:gridCol w="769173"/>
                <a:gridCol w="647541"/>
              </a:tblGrid>
              <a:tr h="1153886">
                <a:tc>
                  <a:txBody>
                    <a:bodyPr/>
                    <a:lstStyle/>
                    <a:p>
                      <a:pPr marL="0" marR="0" indent="0" algn="ctr" rtl="1">
                        <a:spcBef>
                          <a:spcPts val="0"/>
                        </a:spcBef>
                        <a:spcAft>
                          <a:spcPts val="0"/>
                        </a:spcAft>
                      </a:pPr>
                      <a:r>
                        <a:rPr lang="fa-IR" sz="1400" b="1" dirty="0">
                          <a:effectLst/>
                          <a:cs typeface="B Zar" pitchFamily="2" charset="-78"/>
                        </a:rPr>
                        <a:t>شاخص</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مرجع</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دورۀ گزارش</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ملاحظات محاسبه</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ميانگين حسابي</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smtClean="0">
                          <a:effectLst/>
                          <a:cs typeface="B Zar" pitchFamily="2" charset="-78"/>
                        </a:rPr>
                        <a:t>انحراف</a:t>
                      </a:r>
                      <a:r>
                        <a:rPr lang="fa-IR" sz="1400" b="1" baseline="0" dirty="0" smtClean="0">
                          <a:effectLst/>
                          <a:cs typeface="B Zar" pitchFamily="2" charset="-78"/>
                        </a:rPr>
                        <a:t> معیار</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ميانگين هندسي</a:t>
                      </a:r>
                      <a:endParaRPr lang="en-US" sz="1400" b="1" dirty="0">
                        <a:effectLst/>
                        <a:latin typeface="Times New Roman"/>
                        <a:ea typeface="Times New Roman"/>
                        <a:cs typeface="B Zar" pitchFamily="2" charset="-78"/>
                      </a:endParaRPr>
                    </a:p>
                  </a:txBody>
                  <a:tcPr marL="60579" marR="60579" marT="0" marB="0" anchor="ctr"/>
                </a:tc>
              </a:tr>
              <a:tr h="576943">
                <a:tc>
                  <a:txBody>
                    <a:bodyPr/>
                    <a:lstStyle/>
                    <a:p>
                      <a:pPr marL="0" marR="0" indent="0" algn="ctr" rtl="1">
                        <a:spcBef>
                          <a:spcPts val="0"/>
                        </a:spcBef>
                        <a:spcAft>
                          <a:spcPts val="0"/>
                        </a:spcAft>
                      </a:pPr>
                      <a:r>
                        <a:rPr lang="fa-IR" sz="1200" dirty="0">
                          <a:effectLst/>
                          <a:cs typeface="B Nazanin" pitchFamily="2" charset="-78"/>
                        </a:rPr>
                        <a:t>صندوق‌هاي سرمايه‌گذاري مستغلات رهني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FTSE</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2010-1971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سود تقسيمي + قيمت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9/36%</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30/56%</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97/4%</a:t>
                      </a:r>
                      <a:endParaRPr lang="en-US" sz="1200" dirty="0">
                        <a:effectLst/>
                        <a:latin typeface="Times New Roman"/>
                        <a:ea typeface="Times New Roman"/>
                        <a:cs typeface="B Nazanin" pitchFamily="2" charset="-78"/>
                      </a:endParaRPr>
                    </a:p>
                  </a:txBody>
                  <a:tcPr marL="60579" marR="60579" marT="0" marB="0" anchor="ctr"/>
                </a:tc>
              </a:tr>
              <a:tr h="576943">
                <a:tc>
                  <a:txBody>
                    <a:bodyPr/>
                    <a:lstStyle/>
                    <a:p>
                      <a:pPr marL="0" marR="0" indent="0" algn="ctr" rtl="1">
                        <a:spcBef>
                          <a:spcPts val="0"/>
                        </a:spcBef>
                        <a:spcAft>
                          <a:spcPts val="0"/>
                        </a:spcAft>
                      </a:pPr>
                      <a:r>
                        <a:rPr lang="fa-IR" sz="1200" dirty="0">
                          <a:effectLst/>
                          <a:cs typeface="B Nazanin" pitchFamily="2" charset="-78"/>
                        </a:rPr>
                        <a:t>تمام صندوق‌هاي سرمايه‌گذاري مستغلات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FTSE</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سود تقسيمي + قيمت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13/75%</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18/94%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12/01%</a:t>
                      </a:r>
                      <a:endParaRPr lang="en-US" sz="1200" dirty="0">
                        <a:effectLst/>
                        <a:latin typeface="Times New Roman"/>
                        <a:ea typeface="Times New Roman"/>
                        <a:cs typeface="B Nazanin" pitchFamily="2" charset="-78"/>
                      </a:endParaRPr>
                    </a:p>
                  </a:txBody>
                  <a:tcPr marL="60579" marR="60579" marT="0" marB="0" anchor="ctr"/>
                </a:tc>
              </a:tr>
              <a:tr h="576943">
                <a:tc>
                  <a:txBody>
                    <a:bodyPr/>
                    <a:lstStyle/>
                    <a:p>
                      <a:pPr marL="0" marR="0" indent="0" algn="ctr" rtl="1">
                        <a:spcBef>
                          <a:spcPts val="0"/>
                        </a:spcBef>
                        <a:spcAft>
                          <a:spcPts val="0"/>
                        </a:spcAft>
                      </a:pPr>
                      <a:r>
                        <a:rPr lang="fa-IR" sz="1200" dirty="0">
                          <a:effectLst/>
                          <a:cs typeface="B Nazanin" pitchFamily="2" charset="-78"/>
                        </a:rPr>
                        <a:t>مستغلات تجاري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NCREIF</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بازده كل ارزشيابي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9/22%</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8/21%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8/90%</a:t>
                      </a:r>
                      <a:endParaRPr lang="en-US" sz="1200" dirty="0">
                        <a:effectLst/>
                        <a:latin typeface="Times New Roman"/>
                        <a:ea typeface="Times New Roman"/>
                        <a:cs typeface="B Nazanin" pitchFamily="2" charset="-78"/>
                      </a:endParaRPr>
                    </a:p>
                  </a:txBody>
                  <a:tcPr marL="60579" marR="60579" marT="0" marB="0" anchor="ctr"/>
                </a:tc>
              </a:tr>
              <a:tr h="576943">
                <a:tc>
                  <a:txBody>
                    <a:bodyPr/>
                    <a:lstStyle/>
                    <a:p>
                      <a:pPr marL="0" marR="0" indent="0" algn="ctr" rtl="1">
                        <a:spcBef>
                          <a:spcPts val="0"/>
                        </a:spcBef>
                        <a:spcAft>
                          <a:spcPts val="0"/>
                        </a:spcAft>
                      </a:pPr>
                      <a:r>
                        <a:rPr lang="fa-IR" sz="1200" dirty="0">
                          <a:effectLst/>
                          <a:cs typeface="B Nazanin" pitchFamily="2" charset="-78"/>
                        </a:rPr>
                        <a:t>مستغلات مسكوني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Case &amp; </a:t>
                      </a:r>
                      <a:r>
                        <a:rPr lang="en-US" sz="1200" dirty="0" err="1">
                          <a:effectLst/>
                          <a:cs typeface="B Nazanin" pitchFamily="2" charset="-78"/>
                        </a:rPr>
                        <a:t>Shiller</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قيمت‌هاي معاملات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7/51%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3/01%</a:t>
                      </a:r>
                      <a:endParaRPr lang="en-US" sz="1200" dirty="0">
                        <a:effectLst/>
                        <a:latin typeface="Times New Roman"/>
                        <a:ea typeface="Times New Roman"/>
                        <a:cs typeface="B Nazanin" pitchFamily="2" charset="-78"/>
                      </a:endParaRPr>
                    </a:p>
                  </a:txBody>
                  <a:tcPr marL="60579" marR="60579" marT="0" marB="0" anchor="ctr"/>
                </a:tc>
              </a:tr>
              <a:tr h="576943">
                <a:tc>
                  <a:txBody>
                    <a:bodyPr/>
                    <a:lstStyle/>
                    <a:p>
                      <a:pPr marL="0" marR="0" indent="0" algn="ctr" rtl="1">
                        <a:spcBef>
                          <a:spcPts val="0"/>
                        </a:spcBef>
                        <a:spcAft>
                          <a:spcPts val="0"/>
                        </a:spcAft>
                      </a:pPr>
                      <a:r>
                        <a:rPr lang="fa-IR" sz="1200" dirty="0">
                          <a:effectLst/>
                          <a:cs typeface="B Nazanin" pitchFamily="2" charset="-78"/>
                        </a:rPr>
                        <a:t>زمين‌هاي كشاورزي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NCREIF</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بازده كل ارزشيابي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11/24%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7/44%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10/66%</a:t>
                      </a:r>
                      <a:endParaRPr lang="en-US" sz="1200" dirty="0">
                        <a:effectLst/>
                        <a:latin typeface="Times New Roman"/>
                        <a:ea typeface="Times New Roman"/>
                        <a:cs typeface="B Nazanin" pitchFamily="2" charset="-78"/>
                      </a:endParaRPr>
                    </a:p>
                  </a:txBody>
                  <a:tcPr marL="60579" marR="60579" marT="0" marB="0" anchor="ctr"/>
                </a:tc>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xmlns="" val="1192451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990600"/>
          </a:xfrm>
        </p:spPr>
        <p:txBody>
          <a:bodyPr/>
          <a:lstStyle/>
          <a:p>
            <a:pPr eaLnBrk="1" hangingPunct="1"/>
            <a: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t>
            </a:r>
            <a:r>
              <a:rPr lang="ar-SA"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جریان‌های نقدی</a:t>
            </a:r>
            <a:r>
              <a:rPr lang="fa-IR"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t>
            </a:r>
            <a:r>
              <a:rPr lang="ar-SA"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هزینۀ </a:t>
            </a:r>
            <a:r>
              <a:rPr lang="ar-SA"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سرمای</a:t>
            </a:r>
            <a:r>
              <a:rPr lang="fa-IR"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ه </a:t>
            </a:r>
            <a:r>
              <a:rPr lang="fa-IR"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و معیارهای </a:t>
            </a:r>
            <a:r>
              <a:rPr lang="fa-IR"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تصمیم‌گیری </a:t>
            </a: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املاک </a:t>
            </a: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 </a:t>
            </a: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مستغلات</a:t>
            </a:r>
            <a:endPar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7620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5638800"/>
            <a:ext cx="6248401" cy="914400"/>
          </a:xfrm>
          <a:prstGeom prst="rect">
            <a:avLst/>
          </a:prstGeom>
          <a:noFill/>
          <a:ln w="9525">
            <a:noFill/>
            <a:miter lim="800000"/>
            <a:headEnd/>
            <a:tailEnd/>
          </a:ln>
        </p:spPr>
        <p:txBody>
          <a:bodyPr anchor="b"/>
          <a:lstStyle/>
          <a:p>
            <a:pPr algn="r" rtl="1"/>
            <a:r>
              <a:rPr lang="fa-IR" sz="1700" dirty="0" smtClean="0">
                <a:cs typeface="B Zar" pitchFamily="2" charset="-78"/>
              </a:rPr>
              <a:t>17مهر‌ماه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a:t>
            </a:r>
            <a:r>
              <a:rPr lang="fa-IR" sz="1700" dirty="0" smtClean="0">
                <a:cs typeface="B Zar" pitchFamily="2" charset="-78"/>
              </a:rPr>
              <a:t>مستغلات</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رويكرد بديل </a:t>
            </a:r>
            <a:r>
              <a:rPr lang="fa-IR" sz="3600" dirty="0" smtClean="0"/>
              <a:t>تخمين هزینۀ حقوق سهامداران</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6713754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xmlns="" val="3808396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dirty="0"/>
              <a:t>از هزينۀ حقوق سهامداران تا هزينۀ سرمايه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6692441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extLst>
      <p:ext uri="{BB962C8B-B14F-4D97-AF65-F5344CB8AC3E}">
        <p14:creationId xmlns:p14="http://schemas.microsoft.com/office/powerpoint/2010/main" xmlns="" val="4255807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هزینۀ حقوق سهامداران و هزینۀ سرمایه به‌عنوان نرخ تنزیل</a:t>
            </a:r>
            <a:endParaRPr lang="en-US" sz="2800" dirty="0"/>
          </a:p>
        </p:txBody>
      </p:sp>
      <p:sp>
        <p:nvSpPr>
          <p:cNvPr id="3" name="Content Placeholder 2"/>
          <p:cNvSpPr>
            <a:spLocks noGrp="1"/>
          </p:cNvSpPr>
          <p:nvPr>
            <p:ph idx="1"/>
          </p:nvPr>
        </p:nvSpPr>
        <p:spPr/>
        <p:txBody>
          <a:bodyPr/>
          <a:lstStyle/>
          <a:p>
            <a:r>
              <a:rPr lang="fa-IR" dirty="0">
                <a:cs typeface="B Zar" pitchFamily="2" charset="-78"/>
              </a:rPr>
              <a:t>اگر جريان‌هاي نقدي تنزيل‌شده جريان‌هاي نقدي قبل از كسر بدهي (جريان‌هاي نقدي متعلق به شركت) باشند، نرخ تنزيل متناظر، هزينۀ سرمايه مي‌باشد. اگر از اين رويكرد براي ارزشيابي استفاده كنيد، مستقيماً ارزش ملك به‌دست مي‌آيد. بنابراين، اگر به‌دنبال محاسبۀ ارزش حقوق سهامدارن هستيد، بايد ارزش روز ماندۀ وام را از ارزش ملك كسر كنيد. اگر جريان‌هاي نقدي تنزيل‌شده، جريان‌هاي نقدي پس از كسر بهره و پرداخت‌هاي اصل يا </a:t>
            </a:r>
            <a:r>
              <a:rPr lang="fa-IR" dirty="0" smtClean="0">
                <a:cs typeface="B Zar" pitchFamily="2" charset="-78"/>
              </a:rPr>
              <a:t>جريان‌های </a:t>
            </a:r>
            <a:r>
              <a:rPr lang="fa-IR" dirty="0">
                <a:cs typeface="B Zar" pitchFamily="2" charset="-78"/>
              </a:rPr>
              <a:t>نقدي متعلق به سهامداران باشند، نرخ تنزيل متناظر هزينۀ حقوق سهامداران است. بدين‌ترتيب مستقيماً حقوق سهامداران را ارزشيابي كرده‌ايد</a:t>
            </a:r>
            <a:r>
              <a:rPr lang="fa-IR" dirty="0" smtClean="0">
                <a:cs typeface="B Zar" pitchFamily="2" charset="-78"/>
              </a:rPr>
              <a:t>.</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xmlns="" val="3211487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ارزش فعلی خالص، نرخ بازده داخلی</a:t>
            </a:r>
            <a:endParaRPr lang="en-US" sz="3600" dirty="0"/>
          </a:p>
        </p:txBody>
      </p:sp>
      <p:sp>
        <p:nvSpPr>
          <p:cNvPr id="3" name="Text Placeholder 2"/>
          <p:cNvSpPr>
            <a:spLocks noGrp="1"/>
          </p:cNvSpPr>
          <p:nvPr>
            <p:ph type="body" idx="1"/>
          </p:nvPr>
        </p:nvSpPr>
        <p:spPr/>
        <p:txBody>
          <a:bodyPr/>
          <a:lstStyle/>
          <a:p>
            <a:r>
              <a:rPr lang="fa-IR" sz="4800" dirty="0" smtClean="0"/>
              <a:t>شاخص‌های تصمیم‌گیری</a:t>
            </a:r>
            <a:endParaRPr lang="en-US" sz="4800" dirty="0"/>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9125F3BF-D623-4509-BE0C-830B860F17C7}"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تصمیم‌گیری از طریق </a:t>
            </a:r>
            <a:r>
              <a:rPr lang="en-US" dirty="0" smtClean="0"/>
              <a:t>NPV</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
        <p:nvSpPr>
          <p:cNvPr id="389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21" name="Object 1"/>
          <p:cNvGraphicFramePr>
            <a:graphicFrameLocks noChangeAspect="1"/>
          </p:cNvGraphicFramePr>
          <p:nvPr/>
        </p:nvGraphicFramePr>
        <p:xfrm>
          <a:off x="3521242" y="4876800"/>
          <a:ext cx="3031958" cy="914400"/>
        </p:xfrm>
        <a:graphic>
          <a:graphicData uri="http://schemas.openxmlformats.org/presentationml/2006/ole">
            <p:oleObj spid="_x0000_s203801" name="Equation" r:id="rId8" imgW="596641" imgH="177723" progId="Equation.3">
              <p:embed/>
            </p:oleObj>
          </a:graphicData>
        </a:graphic>
      </p:graphicFrame>
      <p:sp>
        <p:nvSpPr>
          <p:cNvPr id="389123"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ارزش افزوده اقتصادی و ارزش فعلی خالص</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بازدۀ داخلی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a:p>
        </p:txBody>
      </p:sp>
      <p:graphicFrame>
        <p:nvGraphicFramePr>
          <p:cNvPr id="312322" name="Object 2"/>
          <p:cNvGraphicFramePr>
            <a:graphicFrameLocks noChangeAspect="1"/>
          </p:cNvGraphicFramePr>
          <p:nvPr/>
        </p:nvGraphicFramePr>
        <p:xfrm>
          <a:off x="2819400" y="4645292"/>
          <a:ext cx="2667000" cy="1231634"/>
        </p:xfrm>
        <a:graphic>
          <a:graphicData uri="http://schemas.openxmlformats.org/presentationml/2006/ole">
            <p:oleObj spid="_x0000_s204825" name="Equation" r:id="rId8" imgW="1371600" imgH="6350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تصمیم‌گیری از طریق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
        <p:nvSpPr>
          <p:cNvPr id="389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21" name="Object 1"/>
          <p:cNvGraphicFramePr>
            <a:graphicFrameLocks noChangeAspect="1"/>
          </p:cNvGraphicFramePr>
          <p:nvPr/>
        </p:nvGraphicFramePr>
        <p:xfrm>
          <a:off x="3586163" y="4910138"/>
          <a:ext cx="2903537" cy="847725"/>
        </p:xfrm>
        <a:graphic>
          <a:graphicData uri="http://schemas.openxmlformats.org/presentationml/2006/ole">
            <p:oleObj spid="_x0000_s205849" name="Equation" r:id="rId8" imgW="571252" imgH="165028" progId="Equation.3">
              <p:embed/>
            </p:oleObj>
          </a:graphicData>
        </a:graphic>
      </p:graphicFrame>
      <p:sp>
        <p:nvSpPr>
          <p:cNvPr id="389123"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a:t>
            </a:r>
            <a:r>
              <a:rPr lang="fa-IR" dirty="0" smtClean="0"/>
              <a:t> و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طرح‌های ناسازگار</a:t>
            </a:r>
            <a:endParaRPr lang="en-US" dirty="0" smtClean="0"/>
          </a:p>
        </p:txBody>
      </p:sp>
      <p:sp>
        <p:nvSpPr>
          <p:cNvPr id="3" name="Content Placeholder 2"/>
          <p:cNvSpPr>
            <a:spLocks noGrp="1"/>
          </p:cNvSpPr>
          <p:nvPr>
            <p:ph idx="1"/>
          </p:nvPr>
        </p:nvSpPr>
        <p:spPr/>
        <p:txBody>
          <a:bodyPr/>
          <a:lstStyle/>
          <a:p>
            <a:r>
              <a:rPr lang="fa-IR" dirty="0" smtClean="0"/>
              <a:t>شرایطی که می‌توانند به تعارض بیانجامد.</a:t>
            </a:r>
            <a:endParaRPr lang="en-US" dirty="0" smtClean="0"/>
          </a:p>
          <a:p>
            <a:pPr lvl="1"/>
            <a:r>
              <a:rPr lang="fa-IR" dirty="0" smtClean="0"/>
              <a:t>تفاوت در اندازۀ طرح</a:t>
            </a:r>
          </a:p>
          <a:p>
            <a:pPr lvl="1"/>
            <a:r>
              <a:rPr lang="fa-IR" dirty="0" smtClean="0"/>
              <a:t>تفاوت در زمان‌بندی جریان‌های نقدی</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
        <p:nvSpPr>
          <p:cNvPr id="7" name="Slide Number Placeholder 3"/>
          <p:cNvSpPr txBox="1">
            <a:spLocks/>
          </p:cNvSpPr>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3A1594A-FFBB-4D4C-9102-B83135140D26}" type="slidenum">
              <a:rPr kumimoji="0" lang="en-US" sz="1400" b="0" i="0" u="none" strike="noStrike" kern="1200" cap="none" spc="0" normalizeH="0" baseline="0" noProof="0" smtClean="0">
                <a:ln>
                  <a:noFill/>
                </a:ln>
                <a:solidFill>
                  <a:schemeClr val="accent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a:ln>
                <a:noFill/>
              </a:ln>
              <a:solidFill>
                <a:schemeClr val="accent1"/>
              </a:solidFill>
              <a:effectLst/>
              <a:uLnTx/>
              <a:uFillTx/>
              <a:latin typeface="Arial" charset="0"/>
              <a:ea typeface="+mn-ea"/>
              <a:cs typeface="+mn-cs"/>
            </a:endParaRPr>
          </a:p>
        </p:txBody>
      </p:sp>
      <p:grpSp>
        <p:nvGrpSpPr>
          <p:cNvPr id="5" name="Group 28"/>
          <p:cNvGrpSpPr>
            <a:grpSpLocks/>
          </p:cNvGrpSpPr>
          <p:nvPr/>
        </p:nvGrpSpPr>
        <p:grpSpPr bwMode="auto">
          <a:xfrm>
            <a:off x="1219200" y="3124200"/>
            <a:ext cx="6934200" cy="3146129"/>
            <a:chOff x="823609" y="1677988"/>
            <a:chExt cx="9020273" cy="4509477"/>
          </a:xfrm>
        </p:grpSpPr>
        <p:sp>
          <p:nvSpPr>
            <p:cNvPr id="9" name="Line 23"/>
            <p:cNvSpPr>
              <a:spLocks noChangeShapeType="1"/>
            </p:cNvSpPr>
            <p:nvPr/>
          </p:nvSpPr>
          <p:spPr bwMode="auto">
            <a:xfrm>
              <a:off x="1524000" y="1677988"/>
              <a:ext cx="0" cy="3808412"/>
            </a:xfrm>
            <a:prstGeom prst="line">
              <a:avLst/>
            </a:prstGeom>
            <a:noFill/>
            <a:ln w="50800">
              <a:solidFill>
                <a:schemeClr val="tx1"/>
              </a:solidFill>
              <a:round/>
              <a:headEnd type="none" w="sm" len="sm"/>
              <a:tailEnd type="none" w="sm" len="sm"/>
            </a:ln>
          </p:spPr>
          <p:txBody>
            <a:bodyPr wrap="none" anchor="ctr"/>
            <a:lstStyle/>
            <a:p>
              <a:endParaRPr lang="en-US"/>
            </a:p>
          </p:txBody>
        </p:sp>
        <p:sp>
          <p:nvSpPr>
            <p:cNvPr id="12" name="Rectangle 29"/>
            <p:cNvSpPr>
              <a:spLocks noChangeArrowheads="1"/>
            </p:cNvSpPr>
            <p:nvPr/>
          </p:nvSpPr>
          <p:spPr bwMode="auto">
            <a:xfrm rot="16200000">
              <a:off x="-764554" y="3340761"/>
              <a:ext cx="3657601" cy="481276"/>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fa-IR" baseline="0" dirty="0" smtClean="0">
                  <a:latin typeface="Times New Roman" pitchFamily="18" charset="0"/>
                  <a:cs typeface="B Zar" pitchFamily="2" charset="-78"/>
                </a:rPr>
                <a:t>ارزش فعلی خالص</a:t>
              </a:r>
              <a:endParaRPr lang="en-US" baseline="0" dirty="0">
                <a:latin typeface="Times New Roman" pitchFamily="18" charset="0"/>
                <a:cs typeface="B Zar" pitchFamily="2" charset="-78"/>
              </a:endParaRPr>
            </a:p>
          </p:txBody>
        </p:sp>
        <p:sp>
          <p:nvSpPr>
            <p:cNvPr id="21" name="Rectangle 39"/>
            <p:cNvSpPr>
              <a:spLocks noChangeArrowheads="1"/>
            </p:cNvSpPr>
            <p:nvPr/>
          </p:nvSpPr>
          <p:spPr bwMode="auto">
            <a:xfrm>
              <a:off x="7762281" y="5657166"/>
              <a:ext cx="2081601" cy="530299"/>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هزینۀ سرمایه</a:t>
              </a:r>
              <a:endParaRPr lang="en-US" dirty="0" smtClean="0">
                <a:cs typeface="B Zar" pitchFamily="2" charset="-78"/>
              </a:endParaRPr>
            </a:p>
          </p:txBody>
        </p:sp>
      </p:grpSp>
      <p:cxnSp>
        <p:nvCxnSpPr>
          <p:cNvPr id="27" name="Straight Connector 26"/>
          <p:cNvCxnSpPr/>
          <p:nvPr/>
        </p:nvCxnSpPr>
        <p:spPr>
          <a:xfrm rot="10800000">
            <a:off x="1752601" y="5813128"/>
            <a:ext cx="51816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1814286" y="3429000"/>
            <a:ext cx="4281714" cy="3044371"/>
          </a:xfrm>
          <a:custGeom>
            <a:avLst/>
            <a:gdLst>
              <a:gd name="connsiteX0" fmla="*/ 0 w 4702628"/>
              <a:gd name="connsiteY0" fmla="*/ 0 h 2481942"/>
              <a:gd name="connsiteX1" fmla="*/ 2322285 w 4702628"/>
              <a:gd name="connsiteY1" fmla="*/ 1611085 h 2481942"/>
              <a:gd name="connsiteX2" fmla="*/ 4702628 w 4702628"/>
              <a:gd name="connsiteY2" fmla="*/ 2481942 h 2481942"/>
              <a:gd name="connsiteX3" fmla="*/ 4702628 w 4702628"/>
              <a:gd name="connsiteY3" fmla="*/ 2481942 h 2481942"/>
            </a:gdLst>
            <a:ahLst/>
            <a:cxnLst>
              <a:cxn ang="0">
                <a:pos x="connsiteX0" y="connsiteY0"/>
              </a:cxn>
              <a:cxn ang="0">
                <a:pos x="connsiteX1" y="connsiteY1"/>
              </a:cxn>
              <a:cxn ang="0">
                <a:pos x="connsiteX2" y="connsiteY2"/>
              </a:cxn>
              <a:cxn ang="0">
                <a:pos x="connsiteX3" y="connsiteY3"/>
              </a:cxn>
            </a:cxnLst>
            <a:rect l="l" t="t" r="r" b="b"/>
            <a:pathLst>
              <a:path w="4702628" h="2481942">
                <a:moveTo>
                  <a:pt x="0" y="0"/>
                </a:moveTo>
                <a:cubicBezTo>
                  <a:pt x="769257" y="598714"/>
                  <a:pt x="1538514" y="1197428"/>
                  <a:pt x="2322285" y="1611085"/>
                </a:cubicBezTo>
                <a:cubicBezTo>
                  <a:pt x="3106056" y="2024742"/>
                  <a:pt x="4702628" y="2481942"/>
                  <a:pt x="4702628" y="2481942"/>
                </a:cubicBezTo>
                <a:lnTo>
                  <a:pt x="4702628" y="2481942"/>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8" name="Freeform 47"/>
          <p:cNvSpPr/>
          <p:nvPr/>
        </p:nvSpPr>
        <p:spPr>
          <a:xfrm>
            <a:off x="1752600" y="4114800"/>
            <a:ext cx="4800600" cy="1981199"/>
          </a:xfrm>
          <a:custGeom>
            <a:avLst/>
            <a:gdLst>
              <a:gd name="connsiteX0" fmla="*/ 0 w 4702628"/>
              <a:gd name="connsiteY0" fmla="*/ 0 h 2481942"/>
              <a:gd name="connsiteX1" fmla="*/ 2322285 w 4702628"/>
              <a:gd name="connsiteY1" fmla="*/ 1611085 h 2481942"/>
              <a:gd name="connsiteX2" fmla="*/ 4702628 w 4702628"/>
              <a:gd name="connsiteY2" fmla="*/ 2481942 h 2481942"/>
              <a:gd name="connsiteX3" fmla="*/ 4702628 w 4702628"/>
              <a:gd name="connsiteY3" fmla="*/ 2481942 h 2481942"/>
            </a:gdLst>
            <a:ahLst/>
            <a:cxnLst>
              <a:cxn ang="0">
                <a:pos x="connsiteX0" y="connsiteY0"/>
              </a:cxn>
              <a:cxn ang="0">
                <a:pos x="connsiteX1" y="connsiteY1"/>
              </a:cxn>
              <a:cxn ang="0">
                <a:pos x="connsiteX2" y="connsiteY2"/>
              </a:cxn>
              <a:cxn ang="0">
                <a:pos x="connsiteX3" y="connsiteY3"/>
              </a:cxn>
            </a:cxnLst>
            <a:rect l="l" t="t" r="r" b="b"/>
            <a:pathLst>
              <a:path w="4702628" h="2481942">
                <a:moveTo>
                  <a:pt x="0" y="0"/>
                </a:moveTo>
                <a:cubicBezTo>
                  <a:pt x="769257" y="598714"/>
                  <a:pt x="1538514" y="1197428"/>
                  <a:pt x="2322285" y="1611085"/>
                </a:cubicBezTo>
                <a:cubicBezTo>
                  <a:pt x="3106056" y="2024742"/>
                  <a:pt x="4702628" y="2481942"/>
                  <a:pt x="4702628" y="2481942"/>
                </a:cubicBezTo>
                <a:lnTo>
                  <a:pt x="4702628" y="248194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Rectangle 39"/>
          <p:cNvSpPr>
            <a:spLocks noChangeArrowheads="1"/>
          </p:cNvSpPr>
          <p:nvPr/>
        </p:nvSpPr>
        <p:spPr bwMode="auto">
          <a:xfrm>
            <a:off x="2133600" y="3581400"/>
            <a:ext cx="914400" cy="369974"/>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طرح </a:t>
            </a:r>
            <a:r>
              <a:rPr lang="en-US" dirty="0" smtClean="0">
                <a:cs typeface="B Zar" pitchFamily="2" charset="-78"/>
              </a:rPr>
              <a:t>L</a:t>
            </a:r>
          </a:p>
        </p:txBody>
      </p:sp>
      <p:sp>
        <p:nvSpPr>
          <p:cNvPr id="51" name="Rectangle 39"/>
          <p:cNvSpPr>
            <a:spLocks noChangeArrowheads="1"/>
          </p:cNvSpPr>
          <p:nvPr/>
        </p:nvSpPr>
        <p:spPr bwMode="auto">
          <a:xfrm>
            <a:off x="1981200" y="4648200"/>
            <a:ext cx="914400" cy="369974"/>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طرح </a:t>
            </a:r>
            <a:r>
              <a:rPr lang="en-US" dirty="0" smtClean="0">
                <a:cs typeface="B Zar" pitchFamily="2" charset="-78"/>
              </a:rPr>
              <a:t>S</a:t>
            </a:r>
          </a:p>
        </p:txBody>
      </p:sp>
      <p:graphicFrame>
        <p:nvGraphicFramePr>
          <p:cNvPr id="52" name="Object 51"/>
          <p:cNvGraphicFramePr>
            <a:graphicFrameLocks noChangeAspect="1"/>
          </p:cNvGraphicFramePr>
          <p:nvPr/>
        </p:nvGraphicFramePr>
        <p:xfrm>
          <a:off x="3810000" y="6019800"/>
          <a:ext cx="394426" cy="238016"/>
        </p:xfrm>
        <a:graphic>
          <a:graphicData uri="http://schemas.openxmlformats.org/presentationml/2006/ole">
            <p:oleObj spid="_x0000_s206896" name="Equation" r:id="rId3" imgW="736280" imgH="444307" progId="Equation.3">
              <p:embed/>
            </p:oleObj>
          </a:graphicData>
        </a:graphic>
      </p:graphicFrame>
      <p:graphicFrame>
        <p:nvGraphicFramePr>
          <p:cNvPr id="313347" name="Object 3"/>
          <p:cNvGraphicFramePr>
            <a:graphicFrameLocks noChangeAspect="1"/>
          </p:cNvGraphicFramePr>
          <p:nvPr/>
        </p:nvGraphicFramePr>
        <p:xfrm>
          <a:off x="5791200" y="5181600"/>
          <a:ext cx="381000" cy="229994"/>
        </p:xfrm>
        <a:graphic>
          <a:graphicData uri="http://schemas.openxmlformats.org/presentationml/2006/ole">
            <p:oleObj spid="_x0000_s206897" name="Equation" r:id="rId4" imgW="736280" imgH="444307" progId="Equation.3">
              <p:embed/>
            </p:oleObj>
          </a:graphicData>
        </a:graphic>
      </p:graphicFrame>
      <p:cxnSp>
        <p:nvCxnSpPr>
          <p:cNvPr id="55" name="Straight Arrow Connector 54"/>
          <p:cNvCxnSpPr/>
          <p:nvPr/>
        </p:nvCxnSpPr>
        <p:spPr>
          <a:xfrm flipH="1">
            <a:off x="4191000" y="5791200"/>
            <a:ext cx="3810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5410200" y="5334000"/>
            <a:ext cx="3048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657600" y="3581400"/>
            <a:ext cx="1828800" cy="369332"/>
          </a:xfrm>
          <a:prstGeom prst="rect">
            <a:avLst/>
          </a:prstGeom>
          <a:noFill/>
        </p:spPr>
        <p:txBody>
          <a:bodyPr wrap="square" rtlCol="0">
            <a:spAutoFit/>
          </a:bodyPr>
          <a:lstStyle/>
          <a:p>
            <a:r>
              <a:rPr lang="en-US" dirty="0" smtClean="0"/>
              <a:t>Crossover Rate</a:t>
            </a:r>
            <a:endParaRPr lang="en-US" dirty="0"/>
          </a:p>
        </p:txBody>
      </p:sp>
      <p:cxnSp>
        <p:nvCxnSpPr>
          <p:cNvPr id="60" name="Straight Arrow Connector 59"/>
          <p:cNvCxnSpPr/>
          <p:nvPr/>
        </p:nvCxnSpPr>
        <p:spPr>
          <a:xfrm flipV="1">
            <a:off x="3657600" y="3962400"/>
            <a:ext cx="7620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581400" y="5181600"/>
            <a:ext cx="0" cy="6858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جریان‌های نقدی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عملیاتی</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 با فرض عدم‌ وجود اهرم</a:t>
            </a:r>
          </a:p>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جریان‌های </a:t>
            </a:r>
            <a:r>
              <a:rPr lang="ar-SA"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نقدی عملیاتی</a:t>
            </a:r>
            <a:r>
              <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با فرض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وجود </a:t>
            </a:r>
            <a:r>
              <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اهرم</a:t>
            </a:r>
          </a:p>
          <a:p>
            <a:pPr algn="r" rtl="1">
              <a:buFont typeface="Wingdings" pitchFamily="2" charset="2"/>
              <a:buChar char="ü"/>
            </a:pP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endPar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ایجاد تعارض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 زمانی </a:t>
            </a:r>
            <a:r>
              <a:rPr lang="en-US" dirty="0" smtClean="0"/>
              <a:t>IRR</a:t>
            </a:r>
            <a:r>
              <a:rPr lang="fa-IR" dirty="0" smtClean="0"/>
              <a:t> کار نمی‌کند؟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 زمانی </a:t>
            </a:r>
            <a:r>
              <a:rPr lang="en-US" dirty="0" smtClean="0"/>
              <a:t>IRR</a:t>
            </a:r>
            <a:r>
              <a:rPr lang="fa-IR" dirty="0" smtClean="0"/>
              <a:t> کار نمی‌کند؟</a:t>
            </a:r>
            <a:endParaRPr lang="en-US" dirty="0"/>
          </a:p>
        </p:txBody>
      </p:sp>
      <p:sp>
        <p:nvSpPr>
          <p:cNvPr id="3" name="Content Placeholder 2"/>
          <p:cNvSpPr>
            <a:spLocks noGrp="1"/>
          </p:cNvSpPr>
          <p:nvPr>
            <p:ph idx="1"/>
          </p:nvPr>
        </p:nvSpPr>
        <p:spPr/>
        <p:txBody>
          <a:bodyPr/>
          <a:lstStyle/>
          <a:p>
            <a:r>
              <a:rPr lang="fa-IR" dirty="0" smtClean="0">
                <a:cs typeface="B Titr" pitchFamily="2" charset="-78"/>
              </a:rPr>
              <a:t>الگوهای نامتعارف جریان‌های نقدی</a:t>
            </a:r>
            <a:endParaRPr lang="en-US" dirty="0" smtClean="0">
              <a:cs typeface="B Titr" pitchFamily="2" charset="-78"/>
            </a:endParaRPr>
          </a:p>
          <a:p>
            <a:pPr lvl="1"/>
            <a:r>
              <a:rPr lang="fa-IR" dirty="0" smtClean="0">
                <a:cs typeface="B Titr" pitchFamily="2" charset="-78"/>
              </a:rPr>
              <a:t>الگوی -</a:t>
            </a:r>
            <a:r>
              <a:rPr lang="en-US" dirty="0" smtClean="0">
                <a:cs typeface="B Titr" pitchFamily="2" charset="-78"/>
              </a:rPr>
              <a:t>+</a:t>
            </a:r>
            <a:r>
              <a:rPr lang="fa-IR" dirty="0" smtClean="0">
                <a:cs typeface="B Titr" pitchFamily="2" charset="-78"/>
              </a:rPr>
              <a:t> </a:t>
            </a:r>
          </a:p>
          <a:p>
            <a:pPr lvl="1"/>
            <a:endParaRPr lang="fa-IR" dirty="0" smtClean="0">
              <a:cs typeface="B Titr" pitchFamily="2" charset="-78"/>
            </a:endParaRPr>
          </a:p>
          <a:p>
            <a:pPr lvl="1"/>
            <a:endParaRPr lang="fa-IR" dirty="0" smtClean="0">
              <a:cs typeface="B Titr" pitchFamily="2" charset="-78"/>
            </a:endParaRPr>
          </a:p>
          <a:p>
            <a:pPr lvl="1"/>
            <a:r>
              <a:rPr lang="fa-IR" dirty="0" smtClean="0">
                <a:cs typeface="B Titr" pitchFamily="2" charset="-78"/>
              </a:rPr>
              <a:t>الگوی +-+</a:t>
            </a:r>
          </a:p>
          <a:p>
            <a:pPr lvl="1"/>
            <a:endParaRPr lang="fa-IR" dirty="0" smtClean="0">
              <a:cs typeface="B Titr" pitchFamily="2" charset="-78"/>
            </a:endParaRPr>
          </a:p>
          <a:p>
            <a:pPr lvl="1"/>
            <a:endParaRPr lang="fa-IR" dirty="0" smtClean="0">
              <a:cs typeface="B Titr" pitchFamily="2" charset="-78"/>
            </a:endParaRPr>
          </a:p>
          <a:p>
            <a:pPr lvl="1"/>
            <a:r>
              <a:rPr lang="fa-IR" dirty="0" smtClean="0">
                <a:cs typeface="B Titr" pitchFamily="2" charset="-78"/>
              </a:rPr>
              <a:t>الگوی </a:t>
            </a:r>
            <a:r>
              <a:rPr lang="en-US" dirty="0" smtClean="0">
                <a:cs typeface="B Titr" pitchFamily="2" charset="-78"/>
              </a:rPr>
              <a:t>-+-</a:t>
            </a:r>
            <a:endParaRPr lang="fa-IR" dirty="0" smtClean="0">
              <a:cs typeface="B Titr" pitchFamily="2" charset="-78"/>
            </a:endParaRPr>
          </a:p>
          <a:p>
            <a:pPr lvl="1"/>
            <a:endParaRPr lang="fa-IR" dirty="0" smtClean="0">
              <a:cs typeface="B Titr" pitchFamily="2" charset="-78"/>
            </a:endParaRPr>
          </a:p>
          <a:p>
            <a:pPr lvl="1"/>
            <a:endParaRPr lang="en-US" dirty="0">
              <a:cs typeface="B Tit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cxnSp>
        <p:nvCxnSpPr>
          <p:cNvPr id="59" name="Straight Connector 58"/>
          <p:cNvCxnSpPr/>
          <p:nvPr/>
        </p:nvCxnSpPr>
        <p:spPr>
          <a:xfrm>
            <a:off x="1828800" y="20574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28800" y="2895600"/>
            <a:ext cx="2209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28800" y="35052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47244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Freeform 69"/>
          <p:cNvSpPr/>
          <p:nvPr/>
        </p:nvSpPr>
        <p:spPr>
          <a:xfrm>
            <a:off x="1857829" y="3991429"/>
            <a:ext cx="1901371" cy="314476"/>
          </a:xfrm>
          <a:custGeom>
            <a:avLst/>
            <a:gdLst>
              <a:gd name="connsiteX0" fmla="*/ 0 w 1901371"/>
              <a:gd name="connsiteY0" fmla="*/ 58057 h 314476"/>
              <a:gd name="connsiteX1" fmla="*/ 420914 w 1901371"/>
              <a:gd name="connsiteY1" fmla="*/ 304800 h 314476"/>
              <a:gd name="connsiteX2" fmla="*/ 1901371 w 1901371"/>
              <a:gd name="connsiteY2" fmla="*/ 0 h 314476"/>
              <a:gd name="connsiteX3" fmla="*/ 1901371 w 1901371"/>
              <a:gd name="connsiteY3" fmla="*/ 0 h 314476"/>
            </a:gdLst>
            <a:ahLst/>
            <a:cxnLst>
              <a:cxn ang="0">
                <a:pos x="connsiteX0" y="connsiteY0"/>
              </a:cxn>
              <a:cxn ang="0">
                <a:pos x="connsiteX1" y="connsiteY1"/>
              </a:cxn>
              <a:cxn ang="0">
                <a:pos x="connsiteX2" y="connsiteY2"/>
              </a:cxn>
              <a:cxn ang="0">
                <a:pos x="connsiteX3" y="connsiteY3"/>
              </a:cxn>
            </a:cxnLst>
            <a:rect l="l" t="t" r="r" b="b"/>
            <a:pathLst>
              <a:path w="1901371" h="314476">
                <a:moveTo>
                  <a:pt x="0" y="58057"/>
                </a:moveTo>
                <a:cubicBezTo>
                  <a:pt x="52009" y="186266"/>
                  <a:pt x="104019" y="314476"/>
                  <a:pt x="420914" y="304800"/>
                </a:cubicBezTo>
                <a:cubicBezTo>
                  <a:pt x="737809" y="295124"/>
                  <a:pt x="1901371" y="0"/>
                  <a:pt x="1901371" y="0"/>
                </a:cubicBezTo>
                <a:lnTo>
                  <a:pt x="190137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1" name="Straight Connector 70"/>
          <p:cNvCxnSpPr/>
          <p:nvPr/>
        </p:nvCxnSpPr>
        <p:spPr>
          <a:xfrm>
            <a:off x="1828800" y="50292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828800" y="58674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1857829" y="5070324"/>
            <a:ext cx="1857828" cy="1156305"/>
          </a:xfrm>
          <a:custGeom>
            <a:avLst/>
            <a:gdLst>
              <a:gd name="connsiteX0" fmla="*/ 0 w 1857828"/>
              <a:gd name="connsiteY0" fmla="*/ 1156305 h 1156305"/>
              <a:gd name="connsiteX1" fmla="*/ 537028 w 1857828"/>
              <a:gd name="connsiteY1" fmla="*/ 227390 h 1156305"/>
              <a:gd name="connsiteX2" fmla="*/ 1016000 w 1857828"/>
              <a:gd name="connsiteY2" fmla="*/ 111276 h 1156305"/>
              <a:gd name="connsiteX3" fmla="*/ 1857828 w 1857828"/>
              <a:gd name="connsiteY3" fmla="*/ 895047 h 1156305"/>
              <a:gd name="connsiteX4" fmla="*/ 1857828 w 1857828"/>
              <a:gd name="connsiteY4" fmla="*/ 895047 h 1156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828" h="1156305">
                <a:moveTo>
                  <a:pt x="0" y="1156305"/>
                </a:moveTo>
                <a:cubicBezTo>
                  <a:pt x="183847" y="778933"/>
                  <a:pt x="367695" y="401562"/>
                  <a:pt x="537028" y="227390"/>
                </a:cubicBezTo>
                <a:cubicBezTo>
                  <a:pt x="706361" y="53218"/>
                  <a:pt x="795867" y="0"/>
                  <a:pt x="1016000" y="111276"/>
                </a:cubicBezTo>
                <a:cubicBezTo>
                  <a:pt x="1236133" y="222552"/>
                  <a:pt x="1857828" y="895047"/>
                  <a:pt x="1857828" y="895047"/>
                </a:cubicBezTo>
                <a:lnTo>
                  <a:pt x="1857828" y="8950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1828800" y="2173514"/>
            <a:ext cx="1799771" cy="1103086"/>
          </a:xfrm>
          <a:custGeom>
            <a:avLst/>
            <a:gdLst>
              <a:gd name="connsiteX0" fmla="*/ 0 w 1799771"/>
              <a:gd name="connsiteY0" fmla="*/ 1103086 h 1103086"/>
              <a:gd name="connsiteX1" fmla="*/ 711200 w 1799771"/>
              <a:gd name="connsiteY1" fmla="*/ 478971 h 1103086"/>
              <a:gd name="connsiteX2" fmla="*/ 1799771 w 1799771"/>
              <a:gd name="connsiteY2" fmla="*/ 0 h 1103086"/>
            </a:gdLst>
            <a:ahLst/>
            <a:cxnLst>
              <a:cxn ang="0">
                <a:pos x="connsiteX0" y="connsiteY0"/>
              </a:cxn>
              <a:cxn ang="0">
                <a:pos x="connsiteX1" y="connsiteY1"/>
              </a:cxn>
              <a:cxn ang="0">
                <a:pos x="connsiteX2" y="connsiteY2"/>
              </a:cxn>
            </a:cxnLst>
            <a:rect l="l" t="t" r="r" b="b"/>
            <a:pathLst>
              <a:path w="1799771" h="1103086">
                <a:moveTo>
                  <a:pt x="0" y="1103086"/>
                </a:moveTo>
                <a:cubicBezTo>
                  <a:pt x="205619" y="882952"/>
                  <a:pt x="411238" y="662819"/>
                  <a:pt x="711200" y="478971"/>
                </a:cubicBezTo>
                <a:cubicBezTo>
                  <a:pt x="1011162" y="295123"/>
                  <a:pt x="1405466" y="147561"/>
                  <a:pt x="1799771"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Rectangle 39"/>
          <p:cNvSpPr>
            <a:spLocks noChangeArrowheads="1"/>
          </p:cNvSpPr>
          <p:nvPr/>
        </p:nvSpPr>
        <p:spPr bwMode="auto">
          <a:xfrm>
            <a:off x="2971800" y="2971800"/>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
        <p:nvSpPr>
          <p:cNvPr id="78" name="Rectangle 39"/>
          <p:cNvSpPr>
            <a:spLocks noChangeArrowheads="1"/>
          </p:cNvSpPr>
          <p:nvPr/>
        </p:nvSpPr>
        <p:spPr bwMode="auto">
          <a:xfrm>
            <a:off x="152400" y="2133600"/>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80" name="Rectangle 39"/>
          <p:cNvSpPr>
            <a:spLocks noChangeArrowheads="1"/>
          </p:cNvSpPr>
          <p:nvPr/>
        </p:nvSpPr>
        <p:spPr bwMode="auto">
          <a:xfrm>
            <a:off x="228600" y="3581400"/>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82" name="Rectangle 39"/>
          <p:cNvSpPr>
            <a:spLocks noChangeArrowheads="1"/>
          </p:cNvSpPr>
          <p:nvPr/>
        </p:nvSpPr>
        <p:spPr bwMode="auto">
          <a:xfrm>
            <a:off x="228600" y="5087137"/>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20" name="Rectangle 39"/>
          <p:cNvSpPr>
            <a:spLocks noChangeArrowheads="1"/>
          </p:cNvSpPr>
          <p:nvPr/>
        </p:nvSpPr>
        <p:spPr bwMode="auto">
          <a:xfrm>
            <a:off x="3124200" y="4800600"/>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
        <p:nvSpPr>
          <p:cNvPr id="21" name="Rectangle 39"/>
          <p:cNvSpPr>
            <a:spLocks noChangeArrowheads="1"/>
          </p:cNvSpPr>
          <p:nvPr/>
        </p:nvSpPr>
        <p:spPr bwMode="auto">
          <a:xfrm>
            <a:off x="3124200" y="5925337"/>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جایگزینی برای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sp>
        <p:nvSpPr>
          <p:cNvPr id="400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0385" name="Object 1"/>
          <p:cNvGraphicFramePr>
            <a:graphicFrameLocks noChangeAspect="1"/>
          </p:cNvGraphicFramePr>
          <p:nvPr/>
        </p:nvGraphicFramePr>
        <p:xfrm>
          <a:off x="3276600" y="4876800"/>
          <a:ext cx="3295650" cy="803001"/>
        </p:xfrm>
        <a:graphic>
          <a:graphicData uri="http://schemas.openxmlformats.org/presentationml/2006/ole">
            <p:oleObj spid="_x0000_s207897" name="Equation" r:id="rId8" imgW="1879600" imgH="457200" progId="Equation.3">
              <p:embed/>
            </p:oleObj>
          </a:graphicData>
        </a:graphic>
      </p:graphicFrame>
      <p:sp>
        <p:nvSpPr>
          <p:cNvPr id="400387" name="Rectangle 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Oval Callout 8"/>
          <p:cNvSpPr/>
          <p:nvPr/>
        </p:nvSpPr>
        <p:spPr>
          <a:xfrm>
            <a:off x="2057400" y="5791200"/>
            <a:ext cx="2057400" cy="1295400"/>
          </a:xfrm>
          <a:prstGeom prst="wedgeEllipseCallout">
            <a:avLst>
              <a:gd name="adj1" fmla="val 50162"/>
              <a:gd name="adj2" fmla="val -65231"/>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dirty="0" smtClean="0">
                <a:cs typeface="B Zar" pitchFamily="2" charset="-78"/>
              </a:rPr>
              <a:t>نرخ تأمین مالی یا تآمین مالی مجدد</a:t>
            </a:r>
            <a:endParaRPr lang="en-US" dirty="0">
              <a:cs typeface="B Zar" pitchFamily="2" charset="-78"/>
            </a:endParaRPr>
          </a:p>
        </p:txBody>
      </p:sp>
      <p:sp>
        <p:nvSpPr>
          <p:cNvPr id="10" name="Oval Callout 9"/>
          <p:cNvSpPr/>
          <p:nvPr/>
        </p:nvSpPr>
        <p:spPr>
          <a:xfrm>
            <a:off x="6400800" y="3429000"/>
            <a:ext cx="2057400" cy="1295400"/>
          </a:xfrm>
          <a:prstGeom prst="wedgeEllipseCallout">
            <a:avLst>
              <a:gd name="adj1" fmla="val -68311"/>
              <a:gd name="adj2" fmla="val 72584"/>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dirty="0" smtClean="0">
                <a:cs typeface="B Zar" pitchFamily="2" charset="-78"/>
              </a:rPr>
              <a:t>نرخ سرمایه‌گذاری مجدد</a:t>
            </a:r>
            <a:endParaRPr lang="en-US" dirty="0" smtClean="0">
              <a:cs typeface="B Za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a:t>
            </a:r>
            <a:r>
              <a:rPr lang="fa-IR" dirty="0" smtClean="0"/>
              <a:t> و </a:t>
            </a:r>
            <a:r>
              <a:rPr lang="en-US" dirty="0" smtClean="0"/>
              <a:t>MIRR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35</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جریان‌های نقدی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400" dirty="0" smtClean="0"/>
              <a:t>اقلام معمول در صورت جریان‌های نقدی ( با فرض عدم وجود اهرم)</a:t>
            </a:r>
            <a:endParaRPr lang="en-US" sz="24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927302105"/>
              </p:ext>
            </p:extLst>
          </p:nvPr>
        </p:nvGraphicFramePr>
        <p:xfrm>
          <a:off x="76200" y="1219200"/>
          <a:ext cx="8686800" cy="3520439"/>
        </p:xfrm>
        <a:graphic>
          <a:graphicData uri="http://schemas.openxmlformats.org/drawingml/2006/table">
            <a:tbl>
              <a:tblPr firstRow="1" bandRow="1">
                <a:tableStyleId>{5940675A-B579-460E-94D1-54222C63F5DA}</a:tableStyleId>
              </a:tblPr>
              <a:tblGrid>
                <a:gridCol w="1295400"/>
                <a:gridCol w="7391400"/>
              </a:tblGrid>
              <a:tr h="45719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عملیات</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tr>
              <a:tr h="3062110">
                <a:tc>
                  <a:txBody>
                    <a:bodyPr/>
                    <a:lstStyle/>
                    <a:p>
                      <a:pPr algn="ctr" rtl="1">
                        <a:buFontTx/>
                        <a:buNone/>
                      </a:pPr>
                      <a:r>
                        <a:rPr lang="en-US" sz="1800" b="1" kern="1200" dirty="0" smtClean="0">
                          <a:solidFill>
                            <a:schemeClr val="tx1"/>
                          </a:solidFill>
                          <a:latin typeface="Calibri" pitchFamily="34" charset="0"/>
                          <a:ea typeface="+mn-ea"/>
                          <a:cs typeface="Calibri" pitchFamily="34" charset="0"/>
                        </a:rPr>
                        <a:t>PGI</a:t>
                      </a:r>
                    </a:p>
                    <a:p>
                      <a:pPr algn="ctr" rtl="1">
                        <a:buFontTx/>
                        <a:buNone/>
                      </a:pPr>
                      <a:r>
                        <a:rPr lang="en-US" sz="1800" kern="1200" dirty="0" smtClean="0">
                          <a:solidFill>
                            <a:schemeClr val="tx1"/>
                          </a:solidFill>
                          <a:latin typeface="Calibri" pitchFamily="34" charset="0"/>
                          <a:ea typeface="+mn-ea"/>
                          <a:cs typeface="Calibri" pitchFamily="34" charset="0"/>
                        </a:rPr>
                        <a:t>-V</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CLs</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EGI</a:t>
                      </a:r>
                    </a:p>
                    <a:p>
                      <a:pPr algn="ctr" rtl="1">
                        <a:buFontTx/>
                        <a:buNone/>
                      </a:pPr>
                      <a:r>
                        <a:rPr lang="en-US" sz="1800" kern="1200" dirty="0" smtClean="0">
                          <a:solidFill>
                            <a:schemeClr val="tx1"/>
                          </a:solidFill>
                          <a:latin typeface="Calibri" pitchFamily="34" charset="0"/>
                          <a:ea typeface="+mn-ea"/>
                          <a:cs typeface="Calibri" pitchFamily="34" charset="0"/>
                        </a:rPr>
                        <a:t>+OI</a:t>
                      </a:r>
                    </a:p>
                    <a:p>
                      <a:pPr algn="ctr" rtl="1">
                        <a:buFontTx/>
                        <a:buNone/>
                      </a:pPr>
                      <a:r>
                        <a:rPr lang="en-US" sz="1800" kern="1200" dirty="0" smtClean="0">
                          <a:solidFill>
                            <a:schemeClr val="tx1"/>
                          </a:solidFill>
                          <a:latin typeface="Calibri" pitchFamily="34" charset="0"/>
                          <a:ea typeface="+mn-ea"/>
                          <a:cs typeface="Calibri" pitchFamily="34" charset="0"/>
                        </a:rPr>
                        <a:t>-OE</a:t>
                      </a:r>
                    </a:p>
                    <a:p>
                      <a:pPr algn="ctr" rtl="1">
                        <a:buFontTx/>
                        <a:buNone/>
                      </a:pPr>
                      <a:r>
                        <a:rPr lang="en-US" sz="1800" b="1" kern="1200" dirty="0" smtClean="0">
                          <a:solidFill>
                            <a:schemeClr val="tx1"/>
                          </a:solidFill>
                          <a:latin typeface="Calibri" pitchFamily="34" charset="0"/>
                          <a:ea typeface="+mn-ea"/>
                          <a:cs typeface="Calibri" pitchFamily="34" charset="0"/>
                        </a:rPr>
                        <a:t>NOI</a:t>
                      </a:r>
                    </a:p>
                    <a:p>
                      <a:pPr algn="ctr" rtl="1">
                        <a:buFontTx/>
                        <a:buNone/>
                      </a:pPr>
                      <a:r>
                        <a:rPr lang="en-US" sz="1800" kern="1200" dirty="0" smtClean="0">
                          <a:solidFill>
                            <a:schemeClr val="tx1"/>
                          </a:solidFill>
                          <a:latin typeface="Calibri" pitchFamily="34" charset="0"/>
                          <a:ea typeface="+mn-ea"/>
                          <a:cs typeface="Calibri" pitchFamily="34" charset="0"/>
                        </a:rPr>
                        <a:t>-CI</a:t>
                      </a:r>
                    </a:p>
                    <a:p>
                      <a:pPr algn="ctr" rtl="1">
                        <a:buFontTx/>
                        <a:buNone/>
                      </a:pPr>
                      <a:r>
                        <a:rPr lang="en-US" sz="1800" b="1" kern="1200" dirty="0" smtClean="0">
                          <a:solidFill>
                            <a:schemeClr val="tx1"/>
                          </a:solidFill>
                          <a:latin typeface="Calibri" pitchFamily="34" charset="0"/>
                          <a:ea typeface="+mn-ea"/>
                          <a:cs typeface="Calibri" pitchFamily="34" charset="0"/>
                        </a:rPr>
                        <a:t>PBTCF</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بالقوه (</a:t>
                      </a:r>
                      <a:r>
                        <a:rPr lang="en-US" sz="1800" b="1" kern="1200" dirty="0" smtClean="0">
                          <a:solidFill>
                            <a:schemeClr val="tx1"/>
                          </a:solidFill>
                          <a:latin typeface="ذ ظشق"/>
                          <a:ea typeface="+mn-ea"/>
                          <a:cs typeface="B Zar" pitchFamily="2" charset="-78"/>
                        </a:rPr>
                        <a:t>potential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هزینۀ خالی‌ماندن</a:t>
                      </a:r>
                      <a:r>
                        <a:rPr lang="fa-IR" sz="1800" kern="1200" baseline="0" dirty="0" smtClean="0">
                          <a:solidFill>
                            <a:schemeClr val="tx1"/>
                          </a:solidFill>
                          <a:effectLst/>
                          <a:latin typeface="+mn-lt"/>
                          <a:ea typeface="+mn-ea"/>
                          <a:cs typeface="+mn-cs"/>
                        </a:rPr>
                        <a:t> </a:t>
                      </a:r>
                      <a:r>
                        <a:rPr lang="fa-IR" sz="1800" kern="1200" dirty="0" smtClean="0">
                          <a:solidFill>
                            <a:schemeClr val="tx1"/>
                          </a:solidFill>
                          <a:latin typeface="Calibri" pitchFamily="34" charset="0"/>
                          <a:ea typeface="+mn-ea"/>
                          <a:cs typeface="B Zar" pitchFamily="2" charset="-78"/>
                        </a:rPr>
                        <a:t>ملک (</a:t>
                      </a:r>
                      <a:r>
                        <a:rPr lang="en-US" sz="1800" kern="1200" dirty="0" smtClean="0">
                          <a:solidFill>
                            <a:schemeClr val="tx1"/>
                          </a:solidFill>
                          <a:latin typeface="Calibri" pitchFamily="34" charset="0"/>
                          <a:ea typeface="+mn-ea"/>
                          <a:cs typeface="Calibri" pitchFamily="34" charset="0"/>
                        </a:rPr>
                        <a:t>vacancy allowance</a:t>
                      </a:r>
                      <a:r>
                        <a:rPr lang="fa-IR" sz="1800" kern="1200" dirty="0" smtClean="0">
                          <a:solidFill>
                            <a:schemeClr val="tx1"/>
                          </a:solidFill>
                          <a:latin typeface="Calibri" pitchFamily="34" charset="0"/>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زیان‌های وصول (</a:t>
                      </a:r>
                      <a:r>
                        <a:rPr lang="en-US" sz="1800" kern="1200" dirty="0" smtClean="0">
                          <a:solidFill>
                            <a:schemeClr val="tx1"/>
                          </a:solidFill>
                          <a:latin typeface="Calibri" pitchFamily="34" charset="0"/>
                          <a:ea typeface="+mn-ea"/>
                          <a:cs typeface="B Zar" pitchFamily="2" charset="-78"/>
                        </a:rPr>
                        <a:t>collection</a:t>
                      </a:r>
                      <a:r>
                        <a:rPr lang="en-US" sz="1800" kern="1200" baseline="0" dirty="0" smtClean="0">
                          <a:solidFill>
                            <a:schemeClr val="tx1"/>
                          </a:solidFill>
                          <a:latin typeface="Calibri" pitchFamily="34" charset="0"/>
                          <a:ea typeface="+mn-ea"/>
                          <a:cs typeface="B Zar" pitchFamily="2" charset="-78"/>
                        </a:rPr>
                        <a:t> losses</a:t>
                      </a:r>
                      <a:r>
                        <a:rPr lang="fa-IR" sz="1800" kern="1200" baseline="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lvl="0"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مؤثر (</a:t>
                      </a:r>
                      <a:r>
                        <a:rPr lang="en-US" sz="1800" b="1" kern="1200" dirty="0" smtClean="0">
                          <a:solidFill>
                            <a:schemeClr val="tx1"/>
                          </a:solidFill>
                          <a:latin typeface="ذ ظشق"/>
                          <a:ea typeface="+mn-ea"/>
                          <a:cs typeface="B Zar" pitchFamily="2" charset="-78"/>
                        </a:rPr>
                        <a:t>effective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سایر درآمدها (</a:t>
                      </a:r>
                      <a:r>
                        <a:rPr lang="en-US" sz="1800" kern="1200" dirty="0" smtClean="0">
                          <a:solidFill>
                            <a:schemeClr val="tx1"/>
                          </a:solidFill>
                          <a:latin typeface="Calibri" pitchFamily="34" charset="0"/>
                          <a:ea typeface="+mn-ea"/>
                          <a:cs typeface="Calibri" pitchFamily="34" charset="0"/>
                        </a:rPr>
                        <a:t>other income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عملیاتی (</a:t>
                      </a:r>
                      <a:r>
                        <a:rPr lang="en-US" sz="1800" kern="1200" dirty="0" smtClean="0">
                          <a:solidFill>
                            <a:schemeClr val="tx1"/>
                          </a:solidFill>
                          <a:latin typeface="Calibri" pitchFamily="34" charset="0"/>
                          <a:ea typeface="+mn-ea"/>
                          <a:cs typeface="Calibri" pitchFamily="34" charset="0"/>
                        </a:rPr>
                        <a:t>operating expenses</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algn="r" rtl="1">
                        <a:buFont typeface="Arial" pitchFamily="34" charset="0"/>
                        <a:buChar char="•"/>
                      </a:pPr>
                      <a:r>
                        <a:rPr lang="fa-IR" sz="1800" b="1" kern="1200" dirty="0" smtClean="0">
                          <a:solidFill>
                            <a:schemeClr val="tx1"/>
                          </a:solidFill>
                          <a:latin typeface="ذ ظشق"/>
                          <a:ea typeface="+mn-ea"/>
                          <a:cs typeface="B Zar" pitchFamily="2" charset="-78"/>
                        </a:rPr>
                        <a:t>درآمد خالص عملیاتی (</a:t>
                      </a:r>
                      <a:r>
                        <a:rPr lang="en-US" sz="1800" b="1" kern="1200" dirty="0" smtClean="0">
                          <a:solidFill>
                            <a:schemeClr val="tx1"/>
                          </a:solidFill>
                          <a:latin typeface="ذ ظشق"/>
                          <a:ea typeface="+mn-ea"/>
                          <a:cs typeface="B Zar" pitchFamily="2" charset="-78"/>
                        </a:rPr>
                        <a:t>net operating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سرمایه‌ای بهسازی (</a:t>
                      </a:r>
                      <a:r>
                        <a:rPr lang="en-US" sz="1800" kern="1200" dirty="0" smtClean="0">
                          <a:solidFill>
                            <a:schemeClr val="tx1"/>
                          </a:solidFill>
                          <a:latin typeface="Calibri" pitchFamily="34" charset="0"/>
                          <a:ea typeface="+mn-ea"/>
                          <a:cs typeface="Calibri" pitchFamily="34" charset="0"/>
                        </a:rPr>
                        <a:t>capital improvement expenditure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مالیات بر درآمد (</a:t>
                      </a:r>
                      <a:r>
                        <a:rPr lang="en-US" sz="1800" kern="1200" dirty="0" smtClean="0">
                          <a:solidFill>
                            <a:schemeClr val="tx1"/>
                          </a:solidFill>
                          <a:latin typeface="Calibri" pitchFamily="34" charset="0"/>
                          <a:ea typeface="+mn-ea"/>
                          <a:cs typeface="B Zar" pitchFamily="2" charset="-78"/>
                        </a:rPr>
                        <a:t>tax</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lv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tr>
            </a:tbl>
          </a:graphicData>
        </a:graphic>
      </p:graphicFrame>
      <p:cxnSp>
        <p:nvCxnSpPr>
          <p:cNvPr id="8" name="Straight Connector 7"/>
          <p:cNvCxnSpPr/>
          <p:nvPr/>
        </p:nvCxnSpPr>
        <p:spPr>
          <a:xfrm flipH="1">
            <a:off x="457200" y="2819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7200" y="19812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57200" y="3962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714" y="3414486"/>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57200" y="4419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 y="2514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4786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400" dirty="0" smtClean="0"/>
              <a:t>اقلام معمول در صورت جریان‌های نقدی (با فرض وجود اهرم)</a:t>
            </a:r>
            <a:endParaRPr lang="en-US" sz="24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649757223"/>
              </p:ext>
            </p:extLst>
          </p:nvPr>
        </p:nvGraphicFramePr>
        <p:xfrm>
          <a:off x="76200" y="1219200"/>
          <a:ext cx="8686800" cy="4069079"/>
        </p:xfrm>
        <a:graphic>
          <a:graphicData uri="http://schemas.openxmlformats.org/drawingml/2006/table">
            <a:tbl>
              <a:tblPr firstRow="1" bandRow="1">
                <a:tableStyleId>{5940675A-B579-460E-94D1-54222C63F5DA}</a:tableStyleId>
              </a:tblPr>
              <a:tblGrid>
                <a:gridCol w="1295400"/>
                <a:gridCol w="7391400"/>
              </a:tblGrid>
              <a:tr h="45719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عملیات</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tr>
              <a:tr h="3062110">
                <a:tc>
                  <a:txBody>
                    <a:bodyPr/>
                    <a:lstStyle/>
                    <a:p>
                      <a:pPr algn="ctr" rtl="1">
                        <a:buFontTx/>
                        <a:buNone/>
                      </a:pPr>
                      <a:r>
                        <a:rPr lang="en-US" sz="1800" b="1" kern="1200" dirty="0" smtClean="0">
                          <a:solidFill>
                            <a:schemeClr val="tx1"/>
                          </a:solidFill>
                          <a:latin typeface="Calibri" pitchFamily="34" charset="0"/>
                          <a:ea typeface="+mn-ea"/>
                          <a:cs typeface="Calibri" pitchFamily="34" charset="0"/>
                        </a:rPr>
                        <a:t>PGI</a:t>
                      </a:r>
                    </a:p>
                    <a:p>
                      <a:pPr algn="ctr" rtl="1">
                        <a:buFontTx/>
                        <a:buNone/>
                      </a:pPr>
                      <a:r>
                        <a:rPr lang="en-US" sz="1800" kern="1200" dirty="0" smtClean="0">
                          <a:solidFill>
                            <a:schemeClr val="tx1"/>
                          </a:solidFill>
                          <a:latin typeface="Calibri" pitchFamily="34" charset="0"/>
                          <a:ea typeface="+mn-ea"/>
                          <a:cs typeface="Calibri" pitchFamily="34" charset="0"/>
                        </a:rPr>
                        <a:t>-V</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CLs</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EGI</a:t>
                      </a:r>
                    </a:p>
                    <a:p>
                      <a:pPr algn="ctr" rtl="1">
                        <a:buFontTx/>
                        <a:buNone/>
                      </a:pPr>
                      <a:r>
                        <a:rPr lang="en-US" sz="1800" kern="1200" dirty="0" smtClean="0">
                          <a:solidFill>
                            <a:schemeClr val="tx1"/>
                          </a:solidFill>
                          <a:latin typeface="Calibri" pitchFamily="34" charset="0"/>
                          <a:ea typeface="+mn-ea"/>
                          <a:cs typeface="Calibri" pitchFamily="34" charset="0"/>
                        </a:rPr>
                        <a:t>+OI</a:t>
                      </a:r>
                    </a:p>
                    <a:p>
                      <a:pPr algn="ctr" rtl="1">
                        <a:buFontTx/>
                        <a:buNone/>
                      </a:pPr>
                      <a:r>
                        <a:rPr lang="en-US" sz="1800" kern="1200" dirty="0" smtClean="0">
                          <a:solidFill>
                            <a:schemeClr val="tx1"/>
                          </a:solidFill>
                          <a:latin typeface="Calibri" pitchFamily="34" charset="0"/>
                          <a:ea typeface="+mn-ea"/>
                          <a:cs typeface="Calibri" pitchFamily="34" charset="0"/>
                        </a:rPr>
                        <a:t>-OE</a:t>
                      </a:r>
                    </a:p>
                    <a:p>
                      <a:pPr algn="ctr" rtl="1">
                        <a:buFontTx/>
                        <a:buNone/>
                      </a:pPr>
                      <a:r>
                        <a:rPr lang="en-US" sz="1800" b="1" kern="1200" dirty="0" smtClean="0">
                          <a:solidFill>
                            <a:schemeClr val="tx1"/>
                          </a:solidFill>
                          <a:latin typeface="Calibri" pitchFamily="34" charset="0"/>
                          <a:ea typeface="+mn-ea"/>
                          <a:cs typeface="Calibri" pitchFamily="34" charset="0"/>
                        </a:rPr>
                        <a:t>NOI</a:t>
                      </a:r>
                    </a:p>
                    <a:p>
                      <a:pPr algn="ctr" rtl="1">
                        <a:buFontTx/>
                        <a:buNone/>
                      </a:pPr>
                      <a:r>
                        <a:rPr lang="en-US" sz="1800" kern="1200" dirty="0" smtClean="0">
                          <a:solidFill>
                            <a:schemeClr val="tx1"/>
                          </a:solidFill>
                          <a:latin typeface="Calibri" pitchFamily="34" charset="0"/>
                          <a:ea typeface="+mn-ea"/>
                          <a:cs typeface="Calibri" pitchFamily="34" charset="0"/>
                        </a:rPr>
                        <a:t>-CI</a:t>
                      </a:r>
                    </a:p>
                    <a:p>
                      <a:pPr algn="ctr" rtl="1">
                        <a:buFontTx/>
                        <a:buNone/>
                      </a:pPr>
                      <a:r>
                        <a:rPr lang="en-US" sz="1800" b="1" kern="1200" dirty="0" smtClean="0">
                          <a:solidFill>
                            <a:schemeClr val="tx1"/>
                          </a:solidFill>
                          <a:latin typeface="Calibri" pitchFamily="34" charset="0"/>
                          <a:ea typeface="+mn-ea"/>
                          <a:cs typeface="Calibri" pitchFamily="34" charset="0"/>
                        </a:rPr>
                        <a:t>PBTCF</a:t>
                      </a:r>
                    </a:p>
                    <a:p>
                      <a:pPr algn="ctr" rtl="1">
                        <a:buFontTx/>
                        <a:buNone/>
                      </a:pPr>
                      <a:r>
                        <a:rPr lang="en-US" sz="1800" kern="1200" dirty="0" smtClean="0">
                          <a:solidFill>
                            <a:schemeClr val="tx1"/>
                          </a:solidFill>
                          <a:latin typeface="Calibri" pitchFamily="34" charset="0"/>
                          <a:ea typeface="+mn-ea"/>
                          <a:cs typeface="Calibri" pitchFamily="34" charset="0"/>
                        </a:rPr>
                        <a:t>I</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T</a:t>
                      </a:r>
                    </a:p>
                    <a:p>
                      <a:pPr algn="ctr" rtl="1">
                        <a:buFontTx/>
                        <a:buNone/>
                      </a:pPr>
                      <a:r>
                        <a:rPr lang="en-US" sz="1800" kern="1200" dirty="0" smtClean="0">
                          <a:solidFill>
                            <a:schemeClr val="tx1"/>
                          </a:solidFill>
                          <a:latin typeface="Calibri" pitchFamily="34" charset="0"/>
                          <a:ea typeface="+mn-ea"/>
                          <a:cs typeface="Calibri" pitchFamily="34" charset="0"/>
                        </a:rPr>
                        <a:t>P</a:t>
                      </a:r>
                    </a:p>
                    <a:p>
                      <a:pPr algn="ctr" rtl="1">
                        <a:buFontTx/>
                        <a:buNone/>
                      </a:pPr>
                      <a:r>
                        <a:rPr lang="en-US" sz="1800" b="1" kern="1200" dirty="0" smtClean="0">
                          <a:solidFill>
                            <a:schemeClr val="tx1"/>
                          </a:solidFill>
                          <a:latin typeface="Calibri" pitchFamily="34" charset="0"/>
                          <a:ea typeface="+mn-ea"/>
                          <a:cs typeface="Calibri" pitchFamily="34" charset="0"/>
                        </a:rPr>
                        <a:t>EATCF</a:t>
                      </a:r>
                    </a:p>
                  </a:txBody>
                  <a:tcPr marB="0">
                    <a:lnR w="12700" cap="flat" cmpd="sng" algn="ctr">
                      <a:solidFill>
                        <a:schemeClr val="tx1"/>
                      </a:solidFill>
                      <a:prstDash val="solid"/>
                      <a:round/>
                      <a:headEnd type="none" w="med" len="med"/>
                      <a:tailEnd type="none" w="med" len="med"/>
                    </a:lnR>
                  </a:tcPr>
                </a:tc>
                <a:tc>
                  <a:txBody>
                    <a:bodyPr/>
                    <a:lstStyle/>
                    <a:p>
                      <a:pPr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بالقوه (</a:t>
                      </a:r>
                      <a:r>
                        <a:rPr lang="en-US" sz="1800" b="1" kern="1200" dirty="0" smtClean="0">
                          <a:solidFill>
                            <a:schemeClr val="tx1"/>
                          </a:solidFill>
                          <a:latin typeface="ذ ظشق"/>
                          <a:ea typeface="+mn-ea"/>
                          <a:cs typeface="B Zar" pitchFamily="2" charset="-78"/>
                        </a:rPr>
                        <a:t>potential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هزینۀ خالی‌ماندن</a:t>
                      </a:r>
                      <a:r>
                        <a:rPr lang="fa-IR" sz="1800" kern="1200" baseline="0" dirty="0" smtClean="0">
                          <a:solidFill>
                            <a:schemeClr val="tx1"/>
                          </a:solidFill>
                          <a:effectLst/>
                          <a:latin typeface="+mn-lt"/>
                          <a:ea typeface="+mn-ea"/>
                          <a:cs typeface="+mn-cs"/>
                        </a:rPr>
                        <a:t> </a:t>
                      </a:r>
                      <a:r>
                        <a:rPr lang="fa-IR" sz="1800" kern="1200" dirty="0" smtClean="0">
                          <a:solidFill>
                            <a:schemeClr val="tx1"/>
                          </a:solidFill>
                          <a:latin typeface="Calibri" pitchFamily="34" charset="0"/>
                          <a:ea typeface="+mn-ea"/>
                          <a:cs typeface="B Zar" pitchFamily="2" charset="-78"/>
                        </a:rPr>
                        <a:t>ملک (</a:t>
                      </a:r>
                      <a:r>
                        <a:rPr lang="en-US" sz="1800" kern="1200" dirty="0" smtClean="0">
                          <a:solidFill>
                            <a:schemeClr val="tx1"/>
                          </a:solidFill>
                          <a:latin typeface="Calibri" pitchFamily="34" charset="0"/>
                          <a:ea typeface="+mn-ea"/>
                          <a:cs typeface="Calibri" pitchFamily="34" charset="0"/>
                        </a:rPr>
                        <a:t>vacancy allowance</a:t>
                      </a:r>
                      <a:r>
                        <a:rPr lang="fa-IR" sz="1800" kern="1200" dirty="0" smtClean="0">
                          <a:solidFill>
                            <a:schemeClr val="tx1"/>
                          </a:solidFill>
                          <a:latin typeface="Calibri" pitchFamily="34" charset="0"/>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زیان‌های وصول (</a:t>
                      </a:r>
                      <a:r>
                        <a:rPr lang="en-US" sz="1800" kern="1200" dirty="0" smtClean="0">
                          <a:solidFill>
                            <a:schemeClr val="tx1"/>
                          </a:solidFill>
                          <a:latin typeface="Calibri" pitchFamily="34" charset="0"/>
                          <a:ea typeface="+mn-ea"/>
                          <a:cs typeface="B Zar" pitchFamily="2" charset="-78"/>
                        </a:rPr>
                        <a:t>collection</a:t>
                      </a:r>
                      <a:r>
                        <a:rPr lang="en-US" sz="1800" kern="1200" baseline="0" dirty="0" smtClean="0">
                          <a:solidFill>
                            <a:schemeClr val="tx1"/>
                          </a:solidFill>
                          <a:latin typeface="Calibri" pitchFamily="34" charset="0"/>
                          <a:ea typeface="+mn-ea"/>
                          <a:cs typeface="B Zar" pitchFamily="2" charset="-78"/>
                        </a:rPr>
                        <a:t> losses</a:t>
                      </a:r>
                      <a:r>
                        <a:rPr lang="fa-IR" sz="1800" kern="1200" baseline="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lvl="0"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مؤثر (</a:t>
                      </a:r>
                      <a:r>
                        <a:rPr lang="en-US" sz="1800" b="1" kern="1200" dirty="0" smtClean="0">
                          <a:solidFill>
                            <a:schemeClr val="tx1"/>
                          </a:solidFill>
                          <a:latin typeface="ذ ظشق"/>
                          <a:ea typeface="+mn-ea"/>
                          <a:cs typeface="B Zar" pitchFamily="2" charset="-78"/>
                        </a:rPr>
                        <a:t>effective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سایر درآمدها (</a:t>
                      </a:r>
                      <a:r>
                        <a:rPr lang="en-US" sz="1800" kern="1200" dirty="0" smtClean="0">
                          <a:solidFill>
                            <a:schemeClr val="tx1"/>
                          </a:solidFill>
                          <a:latin typeface="Calibri" pitchFamily="34" charset="0"/>
                          <a:ea typeface="+mn-ea"/>
                          <a:cs typeface="Calibri" pitchFamily="34" charset="0"/>
                        </a:rPr>
                        <a:t>other income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عملیاتی (</a:t>
                      </a:r>
                      <a:r>
                        <a:rPr lang="en-US" sz="1800" kern="1200" dirty="0" smtClean="0">
                          <a:solidFill>
                            <a:schemeClr val="tx1"/>
                          </a:solidFill>
                          <a:latin typeface="Calibri" pitchFamily="34" charset="0"/>
                          <a:ea typeface="+mn-ea"/>
                          <a:cs typeface="Calibri" pitchFamily="34" charset="0"/>
                        </a:rPr>
                        <a:t>operating expenses</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algn="r" rtl="1">
                        <a:buFont typeface="Arial" pitchFamily="34" charset="0"/>
                        <a:buChar char="•"/>
                      </a:pPr>
                      <a:r>
                        <a:rPr lang="fa-IR" sz="1800" b="1" kern="1200" dirty="0" smtClean="0">
                          <a:solidFill>
                            <a:schemeClr val="tx1"/>
                          </a:solidFill>
                          <a:latin typeface="ذ ظشق"/>
                          <a:ea typeface="+mn-ea"/>
                          <a:cs typeface="B Zar" pitchFamily="2" charset="-78"/>
                        </a:rPr>
                        <a:t>درآمد خالص عملیاتی (</a:t>
                      </a:r>
                      <a:r>
                        <a:rPr lang="en-US" sz="1800" b="1" kern="1200" dirty="0" smtClean="0">
                          <a:solidFill>
                            <a:schemeClr val="tx1"/>
                          </a:solidFill>
                          <a:latin typeface="ذ ظشق"/>
                          <a:ea typeface="+mn-ea"/>
                          <a:cs typeface="B Zar" pitchFamily="2" charset="-78"/>
                        </a:rPr>
                        <a:t>net operating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سرمایه‌ای بهسازی (</a:t>
                      </a:r>
                      <a:r>
                        <a:rPr lang="en-US" sz="1800" kern="1200" dirty="0" smtClean="0">
                          <a:solidFill>
                            <a:schemeClr val="tx1"/>
                          </a:solidFill>
                          <a:latin typeface="Calibri" pitchFamily="34" charset="0"/>
                          <a:ea typeface="+mn-ea"/>
                          <a:cs typeface="Calibri" pitchFamily="34" charset="0"/>
                        </a:rPr>
                        <a:t>capital improvement expenditure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بهره وام</a:t>
                      </a:r>
                      <a:endParaRPr lang="en-US" sz="1800" kern="1200" dirty="0" smtClean="0">
                        <a:solidFill>
                          <a:schemeClr val="tx1"/>
                        </a:solidFill>
                        <a:latin typeface="Calibri" pitchFamily="34" charset="0"/>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مالیات بر درآمد (</a:t>
                      </a:r>
                      <a:r>
                        <a:rPr lang="en-US" sz="1800" kern="1200" dirty="0" smtClean="0">
                          <a:solidFill>
                            <a:schemeClr val="tx1"/>
                          </a:solidFill>
                          <a:latin typeface="Calibri" pitchFamily="34" charset="0"/>
                          <a:ea typeface="+mn-ea"/>
                          <a:cs typeface="B Zar" pitchFamily="2" charset="-78"/>
                        </a:rPr>
                        <a:t>tax</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اصل</a:t>
                      </a:r>
                      <a:r>
                        <a:rPr lang="fa-IR" sz="1800" kern="1200" baseline="0" dirty="0" smtClean="0">
                          <a:solidFill>
                            <a:schemeClr val="tx1"/>
                          </a:solidFill>
                          <a:latin typeface="Calibri" pitchFamily="34" charset="0"/>
                          <a:ea typeface="+mn-ea"/>
                          <a:cs typeface="B Zar" pitchFamily="2" charset="-78"/>
                        </a:rPr>
                        <a:t> وام</a:t>
                      </a:r>
                      <a:endParaRPr lang="en-US" sz="1800" kern="1200" dirty="0" smtClean="0">
                        <a:solidFill>
                          <a:schemeClr val="tx1"/>
                        </a:solidFill>
                        <a:latin typeface="Calibri" pitchFamily="34" charset="0"/>
                        <a:ea typeface="+mn-ea"/>
                        <a:cs typeface="B Zar" pitchFamily="2" charset="-78"/>
                      </a:endParaRPr>
                    </a:p>
                    <a:p>
                      <a:pPr marL="0" lv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equity ownership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tr>
            </a:tbl>
          </a:graphicData>
        </a:graphic>
      </p:graphicFrame>
      <p:cxnSp>
        <p:nvCxnSpPr>
          <p:cNvPr id="8" name="Straight Connector 7"/>
          <p:cNvCxnSpPr/>
          <p:nvPr/>
        </p:nvCxnSpPr>
        <p:spPr>
          <a:xfrm flipH="1">
            <a:off x="457200" y="2819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7200" y="19812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57200" y="3962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714" y="3414486"/>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81000" y="49530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 y="2514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اقلام معمول در صورت جریان‌های </a:t>
            </a:r>
            <a:r>
              <a:rPr lang="fa-IR" sz="2800" dirty="0" smtClean="0"/>
              <a:t>نقدی</a:t>
            </a:r>
            <a:endParaRPr lang="en-US" sz="28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751311615"/>
              </p:ext>
            </p:extLst>
          </p:nvPr>
        </p:nvGraphicFramePr>
        <p:xfrm>
          <a:off x="76200" y="2438400"/>
          <a:ext cx="8686800" cy="1874520"/>
        </p:xfrm>
        <a:graphic>
          <a:graphicData uri="http://schemas.openxmlformats.org/drawingml/2006/table">
            <a:tbl>
              <a:tblPr firstRow="1" bandRow="1">
                <a:tableStyleId>{5940675A-B579-460E-94D1-54222C63F5DA}</a:tableStyleId>
              </a:tblPr>
              <a:tblGrid>
                <a:gridCol w="1219200"/>
                <a:gridCol w="7467600"/>
              </a:tblGrid>
              <a:tr h="4572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واگذاری </a:t>
                      </a:r>
                      <a:r>
                        <a:rPr lang="fa-IR" sz="1800" kern="1200" baseline="0" dirty="0" smtClean="0">
                          <a:solidFill>
                            <a:schemeClr val="tx1"/>
                          </a:solidFill>
                          <a:latin typeface="B Ttitr"/>
                          <a:ea typeface="+mn-ea"/>
                          <a:cs typeface="B Titr" pitchFamily="2" charset="-78"/>
                        </a:rPr>
                        <a:t> ( تحت تأثیر اهرم نمی‌باشد)</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tr>
              <a:tr h="1260230">
                <a:tc>
                  <a:txBody>
                    <a:bodyPr/>
                    <a:lstStyle/>
                    <a:p>
                      <a:pPr algn="ctr" rtl="1">
                        <a:buFontTx/>
                        <a:buNone/>
                      </a:pPr>
                      <a:r>
                        <a:rPr lang="en-US" sz="1700" b="1" kern="1200" dirty="0" smtClean="0">
                          <a:solidFill>
                            <a:schemeClr val="tx1"/>
                          </a:solidFill>
                          <a:latin typeface="Calibri" pitchFamily="34" charset="0"/>
                          <a:ea typeface="+mn-ea"/>
                          <a:cs typeface="Calibri" pitchFamily="34" charset="0"/>
                        </a:rPr>
                        <a:t>V</a:t>
                      </a:r>
                    </a:p>
                    <a:p>
                      <a:pPr algn="ctr" rtl="1">
                        <a:buFontTx/>
                        <a:buNone/>
                      </a:pPr>
                      <a:r>
                        <a:rPr lang="en-US" sz="1700" kern="1200" dirty="0" smtClean="0">
                          <a:solidFill>
                            <a:schemeClr val="tx1"/>
                          </a:solidFill>
                          <a:latin typeface="Calibri" pitchFamily="34" charset="0"/>
                          <a:ea typeface="+mn-ea"/>
                          <a:cs typeface="Calibri" pitchFamily="34" charset="0"/>
                        </a:rPr>
                        <a:t>-SE</a:t>
                      </a:r>
                      <a:endParaRPr lang="fa-IR" sz="17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PBTCF</a:t>
                      </a:r>
                    </a:p>
                    <a:p>
                      <a:pPr algn="ctr" rtl="1">
                        <a:buFontTx/>
                        <a:buNone/>
                      </a:pPr>
                      <a:r>
                        <a:rPr lang="en-US" sz="1800" b="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mar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ارزش ملک در زمان واگذاری</a:t>
                      </a:r>
                      <a:endParaRPr lang="en-US" sz="1800" b="1" kern="1200" dirty="0" smtClean="0">
                        <a:solidFill>
                          <a:schemeClr val="tx1"/>
                        </a:solidFill>
                        <a:latin typeface="ذ ظشق"/>
                        <a:ea typeface="+mn-ea"/>
                        <a:cs typeface="B Zar" pitchFamily="2" charset="-78"/>
                      </a:endParaRPr>
                    </a:p>
                    <a:p>
                      <a:pPr marL="457200" lvl="1" algn="r" defTabSz="914400" rtl="1" eaLnBrk="1" latinLnBrk="0" hangingPunct="1">
                        <a:buFont typeface="Arial" pitchFamily="34" charset="0"/>
                        <a:buChar char="•"/>
                      </a:pPr>
                      <a:r>
                        <a:rPr lang="fa-IR" sz="1800" b="0" kern="1200" dirty="0" smtClean="0">
                          <a:solidFill>
                            <a:schemeClr val="tx1"/>
                          </a:solidFill>
                          <a:latin typeface="ذ ظشق"/>
                          <a:ea typeface="+mn-ea"/>
                          <a:cs typeface="B Zar" pitchFamily="2" charset="-78"/>
                        </a:rPr>
                        <a:t>هزینه‌های فروش (</a:t>
                      </a:r>
                      <a:r>
                        <a:rPr lang="en-US" sz="1800" b="0" kern="1200" dirty="0" smtClean="0">
                          <a:solidFill>
                            <a:schemeClr val="tx1"/>
                          </a:solidFill>
                          <a:latin typeface="ذ ظشق"/>
                          <a:ea typeface="+mn-ea"/>
                          <a:cs typeface="B Zar" pitchFamily="2" charset="-78"/>
                        </a:rPr>
                        <a:t>selling</a:t>
                      </a:r>
                      <a:r>
                        <a:rPr lang="en-US" sz="1800" b="0" kern="1200" baseline="0" dirty="0" smtClean="0">
                          <a:solidFill>
                            <a:schemeClr val="tx1"/>
                          </a:solidFill>
                          <a:latin typeface="ذ ظشق"/>
                          <a:ea typeface="+mn-ea"/>
                          <a:cs typeface="B Zar" pitchFamily="2" charset="-78"/>
                        </a:rPr>
                        <a:t> expenses</a:t>
                      </a:r>
                      <a:r>
                        <a:rPr lang="fa-IR" sz="1800" b="0" kern="1200" baseline="0" dirty="0" smtClean="0">
                          <a:solidFill>
                            <a:schemeClr val="tx1"/>
                          </a:solidFill>
                          <a:latin typeface="ذ ظشق"/>
                          <a:ea typeface="+mn-ea"/>
                          <a:cs typeface="B Zar" pitchFamily="2" charset="-78"/>
                        </a:rPr>
                        <a:t>)</a:t>
                      </a:r>
                      <a:endParaRPr lang="en-US" sz="1800" b="0" kern="1200" dirty="0" smtClean="0">
                        <a:solidFill>
                          <a:schemeClr val="tx1"/>
                        </a:solidFill>
                        <a:latin typeface="ذ ظشق"/>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0" kern="1200" dirty="0" smtClean="0">
                          <a:solidFill>
                            <a:schemeClr val="tx1"/>
                          </a:solidFill>
                          <a:latin typeface="ذ ظشق"/>
                          <a:ea typeface="+mn-ea"/>
                          <a:cs typeface="B Zar" pitchFamily="2" charset="-78"/>
                        </a:rPr>
                        <a:t>مالیات (</a:t>
                      </a:r>
                      <a:r>
                        <a:rPr lang="en-US" sz="1800" b="0" kern="1200" dirty="0" smtClean="0">
                          <a:solidFill>
                            <a:schemeClr val="tx1"/>
                          </a:solidFill>
                          <a:latin typeface="ذ ظشق"/>
                          <a:ea typeface="+mn-ea"/>
                          <a:cs typeface="B Zar" pitchFamily="2" charset="-78"/>
                        </a:rPr>
                        <a:t>Tax</a:t>
                      </a:r>
                      <a:r>
                        <a:rPr lang="fa-IR" sz="1800" b="0" kern="1200" dirty="0" smtClean="0">
                          <a:solidFill>
                            <a:schemeClr val="tx1"/>
                          </a:solidFill>
                          <a:latin typeface="ذ ظشق"/>
                          <a:ea typeface="+mn-ea"/>
                          <a:cs typeface="B Zar" pitchFamily="2" charset="-78"/>
                        </a:rPr>
                        <a:t>)</a:t>
                      </a: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tr>
            </a:tbl>
          </a:graphicData>
        </a:graphic>
      </p:graphicFrame>
      <p:cxnSp>
        <p:nvCxnSpPr>
          <p:cNvPr id="6" name="Straight Connector 5"/>
          <p:cNvCxnSpPr/>
          <p:nvPr/>
        </p:nvCxnSpPr>
        <p:spPr>
          <a:xfrm flipH="1">
            <a:off x="457200" y="34435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200" y="32149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 y="4038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73562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4400" dirty="0" smtClean="0"/>
              <a:t>هزینۀ سرمایه</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8</a:t>
            </a:fld>
            <a:endParaRPr lang="en-US" dirty="0"/>
          </a:p>
        </p:txBody>
      </p:sp>
      <p:sp>
        <p:nvSpPr>
          <p:cNvPr id="5" name="TextBox 4"/>
          <p:cNvSpPr txBox="1"/>
          <p:nvPr/>
        </p:nvSpPr>
        <p:spPr>
          <a:xfrm>
            <a:off x="533400" y="4419600"/>
            <a:ext cx="7772400" cy="1569660"/>
          </a:xfrm>
          <a:prstGeom prst="rect">
            <a:avLst/>
          </a:prstGeom>
          <a:noFill/>
        </p:spPr>
        <p:txBody>
          <a:bodyPr wrap="square" rtlCol="0">
            <a:spAutoFit/>
          </a:bodyPr>
          <a:lstStyle/>
          <a:p>
            <a:pPr algn="r" rtl="1">
              <a:buFont typeface="Wingdings" pitchFamily="2" charset="2"/>
              <a:buChar char="ü"/>
            </a:pPr>
            <a:r>
              <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هزینۀ حقوق صاحبان سهام</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صرف ریسک سرمایه‌گذاری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صرف ریسک مالی</a:t>
            </a:r>
          </a:p>
          <a:p>
            <a:pPr algn="r" rtl="1">
              <a:buFont typeface="Wingdings" pitchFamily="2" charset="2"/>
              <a:buChar char="ü"/>
            </a:pP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واژه‌شناسی </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41907</TotalTime>
  <Words>1379</Words>
  <Application>Microsoft Office PowerPoint</Application>
  <PresentationFormat>On-screen Show (4:3)</PresentationFormat>
  <Paragraphs>278</Paragraphs>
  <Slides>35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Sample presentation slides</vt:lpstr>
      <vt:lpstr>Equation</vt:lpstr>
      <vt:lpstr>بسم‌الله الرحمن الرحیم</vt:lpstr>
      <vt:lpstr> جریان‌های نقدی، هزینۀ سرمایه و معیارهای تصمیم‌گیری املاک و مستغلات</vt:lpstr>
      <vt:lpstr>    </vt:lpstr>
      <vt:lpstr>انواع جریان‌های نقدی</vt:lpstr>
      <vt:lpstr>اقلام معمول در صورت جریان‌های نقدی ( با فرض عدم وجود اهرم)</vt:lpstr>
      <vt:lpstr>اقلام معمول در صورت جریان‌های نقدی (با فرض وجود اهرم)</vt:lpstr>
      <vt:lpstr>اقلام معمول در صورت جریان‌های نقدی</vt:lpstr>
      <vt:lpstr>Slide 8</vt:lpstr>
      <vt:lpstr>واژه‌شناسی </vt:lpstr>
      <vt:lpstr>هزینۀ سرمایه</vt:lpstr>
      <vt:lpstr>Slide 11</vt:lpstr>
      <vt:lpstr>هزینۀ سرمایه: میانگین موزون هزینۀ اجزا</vt:lpstr>
      <vt:lpstr>هزینۀ اجزای سرمایه</vt:lpstr>
      <vt:lpstr>ریسک‌های حقوق صاحبان سهام</vt:lpstr>
      <vt:lpstr>هزینۀ حقوق صاحبان سهام</vt:lpstr>
      <vt:lpstr>هزینۀ سرمایۀ حقوق صاحبان سهام</vt:lpstr>
      <vt:lpstr>فرض اساسی مدل CAPM</vt:lpstr>
      <vt:lpstr>مسائل محاسبۀ CAPM</vt:lpstr>
      <vt:lpstr>برخی شاخص‌های طبقۀ املاک و مستغلات</vt:lpstr>
      <vt:lpstr>رويكرد بديل تخمين هزینۀ حقوق سهامداران</vt:lpstr>
      <vt:lpstr>از هزينۀ حقوق سهامداران تا هزينۀ سرمايه </vt:lpstr>
      <vt:lpstr>هزینۀ حقوق سهامداران و هزینۀ سرمایه به‌عنوان نرخ تنزیل</vt:lpstr>
      <vt:lpstr>ارزش فعلی خالص، نرخ بازده داخلی</vt:lpstr>
      <vt:lpstr>تصمیم‌گیری از طریق NPV</vt:lpstr>
      <vt:lpstr>ارزش افزوده اقتصادی و ارزش فعلی خالص</vt:lpstr>
      <vt:lpstr>نرخ بازدۀ داخلی</vt:lpstr>
      <vt:lpstr>تصمیم‌گیری از طریق IRR</vt:lpstr>
      <vt:lpstr>NPV و IRR</vt:lpstr>
      <vt:lpstr>طرح‌های ناسازگار</vt:lpstr>
      <vt:lpstr>علت ایجاد تعارض </vt:lpstr>
      <vt:lpstr>چه زمانی IRR کار نمی‌کند؟</vt:lpstr>
      <vt:lpstr>چه زمانی IRR کار نمی‌کند؟</vt:lpstr>
      <vt:lpstr>جایگزینی برای IRR</vt:lpstr>
      <vt:lpstr>NPV و MIRR</vt:lpstr>
      <vt:lpstr>Slide 35</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1700</cp:revision>
  <dcterms:created xsi:type="dcterms:W3CDTF">2007-09-07T17:57:35Z</dcterms:created>
  <dcterms:modified xsi:type="dcterms:W3CDTF">2013-10-15T10:55:45Z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